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0"/>
    <p:restoredTop sz="94711"/>
  </p:normalViewPr>
  <p:slideViewPr>
    <p:cSldViewPr snapToGrid="0">
      <p:cViewPr>
        <p:scale>
          <a:sx n="76" d="100"/>
          <a:sy n="76" d="100"/>
        </p:scale>
        <p:origin x="24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7C7A0-C33B-4A90-8270-85F55E85046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9EC730-EF93-422E-AF27-9730DF25E5B9}">
      <dgm:prSet/>
      <dgm:spPr/>
      <dgm:t>
        <a:bodyPr/>
        <a:lstStyle/>
        <a:p>
          <a:r>
            <a:rPr lang="en-GB"/>
            <a:t>Capture click coordinates relative to hole container</a:t>
          </a:r>
          <a:endParaRPr lang="en-US"/>
        </a:p>
      </dgm:t>
    </dgm:pt>
    <dgm:pt modelId="{18309764-17B1-49F6-ACB4-B1F3DE84BE28}" type="parTrans" cxnId="{144FE387-5DCF-4297-B588-75DAD3269A2E}">
      <dgm:prSet/>
      <dgm:spPr/>
      <dgm:t>
        <a:bodyPr/>
        <a:lstStyle/>
        <a:p>
          <a:endParaRPr lang="en-US"/>
        </a:p>
      </dgm:t>
    </dgm:pt>
    <dgm:pt modelId="{50008CC9-A4F2-41C5-8D00-D479DC641604}" type="sibTrans" cxnId="{144FE387-5DCF-4297-B588-75DAD3269A2E}">
      <dgm:prSet/>
      <dgm:spPr/>
      <dgm:t>
        <a:bodyPr/>
        <a:lstStyle/>
        <a:p>
          <a:endParaRPr lang="en-US"/>
        </a:p>
      </dgm:t>
    </dgm:pt>
    <dgm:pt modelId="{A12129C8-878D-449D-AE22-EA5BA348A66F}">
      <dgm:prSet/>
      <dgm:spPr/>
      <dgm:t>
        <a:bodyPr/>
        <a:lstStyle/>
        <a:p>
          <a:r>
            <a:rPr lang="en-GB"/>
            <a:t>Determine the zone that was clicked</a:t>
          </a:r>
          <a:endParaRPr lang="en-US"/>
        </a:p>
      </dgm:t>
    </dgm:pt>
    <dgm:pt modelId="{F388537F-61F7-4130-AB6A-9F171CFFD63C}" type="parTrans" cxnId="{ACC0920D-9AC4-4709-B74E-46C3D610035E}">
      <dgm:prSet/>
      <dgm:spPr/>
      <dgm:t>
        <a:bodyPr/>
        <a:lstStyle/>
        <a:p>
          <a:endParaRPr lang="en-US"/>
        </a:p>
      </dgm:t>
    </dgm:pt>
    <dgm:pt modelId="{D01D9C03-EB65-4FFB-9C37-33532157AD1A}" type="sibTrans" cxnId="{ACC0920D-9AC4-4709-B74E-46C3D610035E}">
      <dgm:prSet/>
      <dgm:spPr/>
      <dgm:t>
        <a:bodyPr/>
        <a:lstStyle/>
        <a:p>
          <a:endParaRPr lang="en-US"/>
        </a:p>
      </dgm:t>
    </dgm:pt>
    <dgm:pt modelId="{EC33AD23-991C-430D-9F04-23EAA1EB6A03}">
      <dgm:prSet/>
      <dgm:spPr/>
      <dgm:t>
        <a:bodyPr/>
        <a:lstStyle/>
        <a:p>
          <a:r>
            <a:rPr lang="en-GB"/>
            <a:t>Create a shot object with zone information</a:t>
          </a:r>
          <a:endParaRPr lang="en-US"/>
        </a:p>
      </dgm:t>
    </dgm:pt>
    <dgm:pt modelId="{2260FD98-EE79-46D2-ABC8-8E959801EE7B}" type="parTrans" cxnId="{497CCAE4-21B0-404B-ABFA-3B4DA12F227A}">
      <dgm:prSet/>
      <dgm:spPr/>
      <dgm:t>
        <a:bodyPr/>
        <a:lstStyle/>
        <a:p>
          <a:endParaRPr lang="en-US"/>
        </a:p>
      </dgm:t>
    </dgm:pt>
    <dgm:pt modelId="{40062C04-2F8F-4978-8335-B4AEE49E9290}" type="sibTrans" cxnId="{497CCAE4-21B0-404B-ABFA-3B4DA12F227A}">
      <dgm:prSet/>
      <dgm:spPr/>
      <dgm:t>
        <a:bodyPr/>
        <a:lstStyle/>
        <a:p>
          <a:endParaRPr lang="en-US"/>
        </a:p>
      </dgm:t>
    </dgm:pt>
    <dgm:pt modelId="{2CEB9718-5D7C-4377-86CE-F1299C553A8D}">
      <dgm:prSet/>
      <dgm:spPr/>
      <dgm:t>
        <a:bodyPr/>
        <a:lstStyle/>
        <a:p>
          <a:r>
            <a:rPr lang="en-GB"/>
            <a:t>Add the shot marker to the SVG image</a:t>
          </a:r>
          <a:endParaRPr lang="en-US"/>
        </a:p>
      </dgm:t>
    </dgm:pt>
    <dgm:pt modelId="{CD33F93E-9163-435B-AB32-6BA8CB091085}" type="parTrans" cxnId="{2095E4BC-6DB3-43C3-B2A2-6F284325BBB3}">
      <dgm:prSet/>
      <dgm:spPr/>
      <dgm:t>
        <a:bodyPr/>
        <a:lstStyle/>
        <a:p>
          <a:endParaRPr lang="en-US"/>
        </a:p>
      </dgm:t>
    </dgm:pt>
    <dgm:pt modelId="{A7B4F5B8-B886-426E-A86F-D0FBA3668AE2}" type="sibTrans" cxnId="{2095E4BC-6DB3-43C3-B2A2-6F284325BBB3}">
      <dgm:prSet/>
      <dgm:spPr/>
      <dgm:t>
        <a:bodyPr/>
        <a:lstStyle/>
        <a:p>
          <a:endParaRPr lang="en-US"/>
        </a:p>
      </dgm:t>
    </dgm:pt>
    <dgm:pt modelId="{B68E5227-7CF2-4627-A76D-AB28B71C2FFD}">
      <dgm:prSet/>
      <dgm:spPr/>
      <dgm:t>
        <a:bodyPr/>
        <a:lstStyle/>
        <a:p>
          <a:r>
            <a:rPr lang="en-GB"/>
            <a:t>Update the shot counter and score totals</a:t>
          </a:r>
          <a:endParaRPr lang="en-US"/>
        </a:p>
      </dgm:t>
    </dgm:pt>
    <dgm:pt modelId="{D170A486-1EF8-4841-886E-9626A8EC6386}" type="parTrans" cxnId="{5E3C57ED-ECFF-4BAD-A406-5FBE0A29F360}">
      <dgm:prSet/>
      <dgm:spPr/>
      <dgm:t>
        <a:bodyPr/>
        <a:lstStyle/>
        <a:p>
          <a:endParaRPr lang="en-US"/>
        </a:p>
      </dgm:t>
    </dgm:pt>
    <dgm:pt modelId="{E231803B-66D9-4512-8B20-E12266486CD8}" type="sibTrans" cxnId="{5E3C57ED-ECFF-4BAD-A406-5FBE0A29F360}">
      <dgm:prSet/>
      <dgm:spPr/>
      <dgm:t>
        <a:bodyPr/>
        <a:lstStyle/>
        <a:p>
          <a:endParaRPr lang="en-US"/>
        </a:p>
      </dgm:t>
    </dgm:pt>
    <dgm:pt modelId="{260CF7A0-617B-4C2B-B322-7E45BDA8370C}">
      <dgm:prSet/>
      <dgm:spPr/>
      <dgm:t>
        <a:bodyPr/>
        <a:lstStyle/>
        <a:p>
          <a:r>
            <a:rPr lang="en-GB"/>
            <a:t>Store the shot data in the client’s local storage</a:t>
          </a:r>
          <a:endParaRPr lang="en-US"/>
        </a:p>
      </dgm:t>
    </dgm:pt>
    <dgm:pt modelId="{94A363CB-049F-4D73-B223-66F7A9153732}" type="parTrans" cxnId="{E79913CC-A555-48C9-8402-47278ABDA946}">
      <dgm:prSet/>
      <dgm:spPr/>
      <dgm:t>
        <a:bodyPr/>
        <a:lstStyle/>
        <a:p>
          <a:endParaRPr lang="en-US"/>
        </a:p>
      </dgm:t>
    </dgm:pt>
    <dgm:pt modelId="{7CF5415B-10E5-4842-84FA-9B49E9766998}" type="sibTrans" cxnId="{E79913CC-A555-48C9-8402-47278ABDA946}">
      <dgm:prSet/>
      <dgm:spPr/>
      <dgm:t>
        <a:bodyPr/>
        <a:lstStyle/>
        <a:p>
          <a:endParaRPr lang="en-US"/>
        </a:p>
      </dgm:t>
    </dgm:pt>
    <dgm:pt modelId="{AAA2C74E-6155-3E4B-B2D9-F3E6C50F11B4}" type="pres">
      <dgm:prSet presAssocID="{7147C7A0-C33B-4A90-8270-85F55E850461}" presName="Name0" presStyleCnt="0">
        <dgm:presLayoutVars>
          <dgm:dir/>
          <dgm:resizeHandles val="exact"/>
        </dgm:presLayoutVars>
      </dgm:prSet>
      <dgm:spPr/>
    </dgm:pt>
    <dgm:pt modelId="{AB8CA87C-8701-364B-8F37-02AF6C98A034}" type="pres">
      <dgm:prSet presAssocID="{BF9EC730-EF93-422E-AF27-9730DF25E5B9}" presName="node" presStyleLbl="node1" presStyleIdx="0" presStyleCnt="6">
        <dgm:presLayoutVars>
          <dgm:bulletEnabled val="1"/>
        </dgm:presLayoutVars>
      </dgm:prSet>
      <dgm:spPr/>
    </dgm:pt>
    <dgm:pt modelId="{DB2E48BC-C85D-D84D-B927-58F90B37AB5C}" type="pres">
      <dgm:prSet presAssocID="{50008CC9-A4F2-41C5-8D00-D479DC641604}" presName="sibTrans" presStyleLbl="sibTrans1D1" presStyleIdx="0" presStyleCnt="5"/>
      <dgm:spPr/>
    </dgm:pt>
    <dgm:pt modelId="{98CA20DF-1AF8-8B4B-B142-34E3CCB3F760}" type="pres">
      <dgm:prSet presAssocID="{50008CC9-A4F2-41C5-8D00-D479DC641604}" presName="connectorText" presStyleLbl="sibTrans1D1" presStyleIdx="0" presStyleCnt="5"/>
      <dgm:spPr/>
    </dgm:pt>
    <dgm:pt modelId="{04D360DD-8F79-7440-AC25-FFAD43BB5ADD}" type="pres">
      <dgm:prSet presAssocID="{A12129C8-878D-449D-AE22-EA5BA348A66F}" presName="node" presStyleLbl="node1" presStyleIdx="1" presStyleCnt="6">
        <dgm:presLayoutVars>
          <dgm:bulletEnabled val="1"/>
        </dgm:presLayoutVars>
      </dgm:prSet>
      <dgm:spPr/>
    </dgm:pt>
    <dgm:pt modelId="{2F4218BC-903D-3945-B898-CE81AF96F271}" type="pres">
      <dgm:prSet presAssocID="{D01D9C03-EB65-4FFB-9C37-33532157AD1A}" presName="sibTrans" presStyleLbl="sibTrans1D1" presStyleIdx="1" presStyleCnt="5"/>
      <dgm:spPr/>
    </dgm:pt>
    <dgm:pt modelId="{CF140920-9B39-374F-B91E-999DC85EA79E}" type="pres">
      <dgm:prSet presAssocID="{D01D9C03-EB65-4FFB-9C37-33532157AD1A}" presName="connectorText" presStyleLbl="sibTrans1D1" presStyleIdx="1" presStyleCnt="5"/>
      <dgm:spPr/>
    </dgm:pt>
    <dgm:pt modelId="{3D913F7F-8DF7-6C43-84E4-8464F953DFDB}" type="pres">
      <dgm:prSet presAssocID="{EC33AD23-991C-430D-9F04-23EAA1EB6A03}" presName="node" presStyleLbl="node1" presStyleIdx="2" presStyleCnt="6">
        <dgm:presLayoutVars>
          <dgm:bulletEnabled val="1"/>
        </dgm:presLayoutVars>
      </dgm:prSet>
      <dgm:spPr/>
    </dgm:pt>
    <dgm:pt modelId="{B703E50D-B9B0-8843-9A48-2F9150114CAE}" type="pres">
      <dgm:prSet presAssocID="{40062C04-2F8F-4978-8335-B4AEE49E9290}" presName="sibTrans" presStyleLbl="sibTrans1D1" presStyleIdx="2" presStyleCnt="5"/>
      <dgm:spPr/>
    </dgm:pt>
    <dgm:pt modelId="{7DD300FD-D3DE-314B-B3E2-5C24B3DB13AF}" type="pres">
      <dgm:prSet presAssocID="{40062C04-2F8F-4978-8335-B4AEE49E9290}" presName="connectorText" presStyleLbl="sibTrans1D1" presStyleIdx="2" presStyleCnt="5"/>
      <dgm:spPr/>
    </dgm:pt>
    <dgm:pt modelId="{2C61CFB7-2B73-8749-B98C-236A618C1F8E}" type="pres">
      <dgm:prSet presAssocID="{2CEB9718-5D7C-4377-86CE-F1299C553A8D}" presName="node" presStyleLbl="node1" presStyleIdx="3" presStyleCnt="6">
        <dgm:presLayoutVars>
          <dgm:bulletEnabled val="1"/>
        </dgm:presLayoutVars>
      </dgm:prSet>
      <dgm:spPr/>
    </dgm:pt>
    <dgm:pt modelId="{E7BD4C20-55A3-9147-9DE1-68DAAD768621}" type="pres">
      <dgm:prSet presAssocID="{A7B4F5B8-B886-426E-A86F-D0FBA3668AE2}" presName="sibTrans" presStyleLbl="sibTrans1D1" presStyleIdx="3" presStyleCnt="5"/>
      <dgm:spPr/>
    </dgm:pt>
    <dgm:pt modelId="{E4C809D8-D84B-8948-8761-3BA3C7A8063D}" type="pres">
      <dgm:prSet presAssocID="{A7B4F5B8-B886-426E-A86F-D0FBA3668AE2}" presName="connectorText" presStyleLbl="sibTrans1D1" presStyleIdx="3" presStyleCnt="5"/>
      <dgm:spPr/>
    </dgm:pt>
    <dgm:pt modelId="{AD73E143-B2FD-C749-BFB6-2C2C1D8EAE0A}" type="pres">
      <dgm:prSet presAssocID="{B68E5227-7CF2-4627-A76D-AB28B71C2FFD}" presName="node" presStyleLbl="node1" presStyleIdx="4" presStyleCnt="6">
        <dgm:presLayoutVars>
          <dgm:bulletEnabled val="1"/>
        </dgm:presLayoutVars>
      </dgm:prSet>
      <dgm:spPr/>
    </dgm:pt>
    <dgm:pt modelId="{F801B611-DFED-0645-8E7F-22B6ED6C2B53}" type="pres">
      <dgm:prSet presAssocID="{E231803B-66D9-4512-8B20-E12266486CD8}" presName="sibTrans" presStyleLbl="sibTrans1D1" presStyleIdx="4" presStyleCnt="5"/>
      <dgm:spPr/>
    </dgm:pt>
    <dgm:pt modelId="{980F5E49-F30A-EC4D-9B3B-FCF57E5FBE82}" type="pres">
      <dgm:prSet presAssocID="{E231803B-66D9-4512-8B20-E12266486CD8}" presName="connectorText" presStyleLbl="sibTrans1D1" presStyleIdx="4" presStyleCnt="5"/>
      <dgm:spPr/>
    </dgm:pt>
    <dgm:pt modelId="{4818AAAB-271B-FD47-A02A-2A79AE54F2DC}" type="pres">
      <dgm:prSet presAssocID="{260CF7A0-617B-4C2B-B322-7E45BDA8370C}" presName="node" presStyleLbl="node1" presStyleIdx="5" presStyleCnt="6">
        <dgm:presLayoutVars>
          <dgm:bulletEnabled val="1"/>
        </dgm:presLayoutVars>
      </dgm:prSet>
      <dgm:spPr/>
    </dgm:pt>
  </dgm:ptLst>
  <dgm:cxnLst>
    <dgm:cxn modelId="{721B7D04-004C-C643-B845-02381F9D12E3}" type="presOf" srcId="{2CEB9718-5D7C-4377-86CE-F1299C553A8D}" destId="{2C61CFB7-2B73-8749-B98C-236A618C1F8E}" srcOrd="0" destOrd="0" presId="urn:microsoft.com/office/officeart/2016/7/layout/RepeatingBendingProcessNew"/>
    <dgm:cxn modelId="{ACC0920D-9AC4-4709-B74E-46C3D610035E}" srcId="{7147C7A0-C33B-4A90-8270-85F55E850461}" destId="{A12129C8-878D-449D-AE22-EA5BA348A66F}" srcOrd="1" destOrd="0" parTransId="{F388537F-61F7-4130-AB6A-9F171CFFD63C}" sibTransId="{D01D9C03-EB65-4FFB-9C37-33532157AD1A}"/>
    <dgm:cxn modelId="{F0D6DC11-39C1-CE41-8A27-98F5D41CFB6E}" type="presOf" srcId="{D01D9C03-EB65-4FFB-9C37-33532157AD1A}" destId="{2F4218BC-903D-3945-B898-CE81AF96F271}" srcOrd="0" destOrd="0" presId="urn:microsoft.com/office/officeart/2016/7/layout/RepeatingBendingProcessNew"/>
    <dgm:cxn modelId="{5DCE0014-B28A-D34D-8129-EC0E41CFE678}" type="presOf" srcId="{EC33AD23-991C-430D-9F04-23EAA1EB6A03}" destId="{3D913F7F-8DF7-6C43-84E4-8464F953DFDB}" srcOrd="0" destOrd="0" presId="urn:microsoft.com/office/officeart/2016/7/layout/RepeatingBendingProcessNew"/>
    <dgm:cxn modelId="{18D21A1D-6F56-D548-8082-6CBFC42BF4CC}" type="presOf" srcId="{40062C04-2F8F-4978-8335-B4AEE49E9290}" destId="{B703E50D-B9B0-8843-9A48-2F9150114CAE}" srcOrd="0" destOrd="0" presId="urn:microsoft.com/office/officeart/2016/7/layout/RepeatingBendingProcessNew"/>
    <dgm:cxn modelId="{66038F2F-39CC-4D42-BF3E-1DF513FB3EFA}" type="presOf" srcId="{A7B4F5B8-B886-426E-A86F-D0FBA3668AE2}" destId="{E4C809D8-D84B-8948-8761-3BA3C7A8063D}" srcOrd="1" destOrd="0" presId="urn:microsoft.com/office/officeart/2016/7/layout/RepeatingBendingProcessNew"/>
    <dgm:cxn modelId="{3B7E8938-08CD-9F42-B133-0BFF579FEBFF}" type="presOf" srcId="{E231803B-66D9-4512-8B20-E12266486CD8}" destId="{F801B611-DFED-0645-8E7F-22B6ED6C2B53}" srcOrd="0" destOrd="0" presId="urn:microsoft.com/office/officeart/2016/7/layout/RepeatingBendingProcessNew"/>
    <dgm:cxn modelId="{A87BF73B-4079-8048-A619-2954F0E1A9D4}" type="presOf" srcId="{D01D9C03-EB65-4FFB-9C37-33532157AD1A}" destId="{CF140920-9B39-374F-B91E-999DC85EA79E}" srcOrd="1" destOrd="0" presId="urn:microsoft.com/office/officeart/2016/7/layout/RepeatingBendingProcessNew"/>
    <dgm:cxn modelId="{030E944C-7914-0F4D-8AF1-C2C40778E6AC}" type="presOf" srcId="{50008CC9-A4F2-41C5-8D00-D479DC641604}" destId="{98CA20DF-1AF8-8B4B-B142-34E3CCB3F760}" srcOrd="1" destOrd="0" presId="urn:microsoft.com/office/officeart/2016/7/layout/RepeatingBendingProcessNew"/>
    <dgm:cxn modelId="{A8E5DB5E-CDDE-FF43-AFB8-AC4CB4925185}" type="presOf" srcId="{50008CC9-A4F2-41C5-8D00-D479DC641604}" destId="{DB2E48BC-C85D-D84D-B927-58F90B37AB5C}" srcOrd="0" destOrd="0" presId="urn:microsoft.com/office/officeart/2016/7/layout/RepeatingBendingProcessNew"/>
    <dgm:cxn modelId="{7AB7A55F-28B7-FF4C-97A5-FD354576D7BC}" type="presOf" srcId="{A7B4F5B8-B886-426E-A86F-D0FBA3668AE2}" destId="{E7BD4C20-55A3-9147-9DE1-68DAAD768621}" srcOrd="0" destOrd="0" presId="urn:microsoft.com/office/officeart/2016/7/layout/RepeatingBendingProcessNew"/>
    <dgm:cxn modelId="{25000372-433D-8840-9AD3-D418278B4547}" type="presOf" srcId="{260CF7A0-617B-4C2B-B322-7E45BDA8370C}" destId="{4818AAAB-271B-FD47-A02A-2A79AE54F2DC}" srcOrd="0" destOrd="0" presId="urn:microsoft.com/office/officeart/2016/7/layout/RepeatingBendingProcessNew"/>
    <dgm:cxn modelId="{19BE2C78-0BD5-0045-B893-425FC8C60DCD}" type="presOf" srcId="{40062C04-2F8F-4978-8335-B4AEE49E9290}" destId="{7DD300FD-D3DE-314B-B3E2-5C24B3DB13AF}" srcOrd="1" destOrd="0" presId="urn:microsoft.com/office/officeart/2016/7/layout/RepeatingBendingProcessNew"/>
    <dgm:cxn modelId="{144FE387-5DCF-4297-B588-75DAD3269A2E}" srcId="{7147C7A0-C33B-4A90-8270-85F55E850461}" destId="{BF9EC730-EF93-422E-AF27-9730DF25E5B9}" srcOrd="0" destOrd="0" parTransId="{18309764-17B1-49F6-ACB4-B1F3DE84BE28}" sibTransId="{50008CC9-A4F2-41C5-8D00-D479DC641604}"/>
    <dgm:cxn modelId="{81392D8C-F399-C143-95A8-3EF6BE8299F4}" type="presOf" srcId="{B68E5227-7CF2-4627-A76D-AB28B71C2FFD}" destId="{AD73E143-B2FD-C749-BFB6-2C2C1D8EAE0A}" srcOrd="0" destOrd="0" presId="urn:microsoft.com/office/officeart/2016/7/layout/RepeatingBendingProcessNew"/>
    <dgm:cxn modelId="{8B6FE3A4-25B5-6244-955D-FC32EFCE9BE4}" type="presOf" srcId="{A12129C8-878D-449D-AE22-EA5BA348A66F}" destId="{04D360DD-8F79-7440-AC25-FFAD43BB5ADD}" srcOrd="0" destOrd="0" presId="urn:microsoft.com/office/officeart/2016/7/layout/RepeatingBendingProcessNew"/>
    <dgm:cxn modelId="{0DCE4DB2-DEC3-2245-8872-A0A224B04848}" type="presOf" srcId="{7147C7A0-C33B-4A90-8270-85F55E850461}" destId="{AAA2C74E-6155-3E4B-B2D9-F3E6C50F11B4}" srcOrd="0" destOrd="0" presId="urn:microsoft.com/office/officeart/2016/7/layout/RepeatingBendingProcessNew"/>
    <dgm:cxn modelId="{2095E4BC-6DB3-43C3-B2A2-6F284325BBB3}" srcId="{7147C7A0-C33B-4A90-8270-85F55E850461}" destId="{2CEB9718-5D7C-4377-86CE-F1299C553A8D}" srcOrd="3" destOrd="0" parTransId="{CD33F93E-9163-435B-AB32-6BA8CB091085}" sibTransId="{A7B4F5B8-B886-426E-A86F-D0FBA3668AE2}"/>
    <dgm:cxn modelId="{E79913CC-A555-48C9-8402-47278ABDA946}" srcId="{7147C7A0-C33B-4A90-8270-85F55E850461}" destId="{260CF7A0-617B-4C2B-B322-7E45BDA8370C}" srcOrd="5" destOrd="0" parTransId="{94A363CB-049F-4D73-B223-66F7A9153732}" sibTransId="{7CF5415B-10E5-4842-84FA-9B49E9766998}"/>
    <dgm:cxn modelId="{DBB817CF-1E7E-FC4F-BD44-AFD8AD349DBA}" type="presOf" srcId="{E231803B-66D9-4512-8B20-E12266486CD8}" destId="{980F5E49-F30A-EC4D-9B3B-FCF57E5FBE82}" srcOrd="1" destOrd="0" presId="urn:microsoft.com/office/officeart/2016/7/layout/RepeatingBendingProcessNew"/>
    <dgm:cxn modelId="{497CCAE4-21B0-404B-ABFA-3B4DA12F227A}" srcId="{7147C7A0-C33B-4A90-8270-85F55E850461}" destId="{EC33AD23-991C-430D-9F04-23EAA1EB6A03}" srcOrd="2" destOrd="0" parTransId="{2260FD98-EE79-46D2-ABC8-8E959801EE7B}" sibTransId="{40062C04-2F8F-4978-8335-B4AEE49E9290}"/>
    <dgm:cxn modelId="{A43E68E9-F32C-4341-891A-8484CA42BC0B}" type="presOf" srcId="{BF9EC730-EF93-422E-AF27-9730DF25E5B9}" destId="{AB8CA87C-8701-364B-8F37-02AF6C98A034}" srcOrd="0" destOrd="0" presId="urn:microsoft.com/office/officeart/2016/7/layout/RepeatingBendingProcessNew"/>
    <dgm:cxn modelId="{5E3C57ED-ECFF-4BAD-A406-5FBE0A29F360}" srcId="{7147C7A0-C33B-4A90-8270-85F55E850461}" destId="{B68E5227-7CF2-4627-A76D-AB28B71C2FFD}" srcOrd="4" destOrd="0" parTransId="{D170A486-1EF8-4841-886E-9626A8EC6386}" sibTransId="{E231803B-66D9-4512-8B20-E12266486CD8}"/>
    <dgm:cxn modelId="{1AED41FD-37B0-B74B-8B0A-8989701D9541}" type="presParOf" srcId="{AAA2C74E-6155-3E4B-B2D9-F3E6C50F11B4}" destId="{AB8CA87C-8701-364B-8F37-02AF6C98A034}" srcOrd="0" destOrd="0" presId="urn:microsoft.com/office/officeart/2016/7/layout/RepeatingBendingProcessNew"/>
    <dgm:cxn modelId="{B7128C0C-5858-C64C-82F7-773AA4A82EF3}" type="presParOf" srcId="{AAA2C74E-6155-3E4B-B2D9-F3E6C50F11B4}" destId="{DB2E48BC-C85D-D84D-B927-58F90B37AB5C}" srcOrd="1" destOrd="0" presId="urn:microsoft.com/office/officeart/2016/7/layout/RepeatingBendingProcessNew"/>
    <dgm:cxn modelId="{5FED6756-9256-D141-AA98-B11A6DF6D901}" type="presParOf" srcId="{DB2E48BC-C85D-D84D-B927-58F90B37AB5C}" destId="{98CA20DF-1AF8-8B4B-B142-34E3CCB3F760}" srcOrd="0" destOrd="0" presId="urn:microsoft.com/office/officeart/2016/7/layout/RepeatingBendingProcessNew"/>
    <dgm:cxn modelId="{5F8C9F00-0279-3847-8451-555AD2DFD6A5}" type="presParOf" srcId="{AAA2C74E-6155-3E4B-B2D9-F3E6C50F11B4}" destId="{04D360DD-8F79-7440-AC25-FFAD43BB5ADD}" srcOrd="2" destOrd="0" presId="urn:microsoft.com/office/officeart/2016/7/layout/RepeatingBendingProcessNew"/>
    <dgm:cxn modelId="{C24BD8C7-54EB-1D4B-84A9-3B4FA8DFEB9D}" type="presParOf" srcId="{AAA2C74E-6155-3E4B-B2D9-F3E6C50F11B4}" destId="{2F4218BC-903D-3945-B898-CE81AF96F271}" srcOrd="3" destOrd="0" presId="urn:microsoft.com/office/officeart/2016/7/layout/RepeatingBendingProcessNew"/>
    <dgm:cxn modelId="{4AE517CE-1359-FC40-8F9D-53F9DA77AF09}" type="presParOf" srcId="{2F4218BC-903D-3945-B898-CE81AF96F271}" destId="{CF140920-9B39-374F-B91E-999DC85EA79E}" srcOrd="0" destOrd="0" presId="urn:microsoft.com/office/officeart/2016/7/layout/RepeatingBendingProcessNew"/>
    <dgm:cxn modelId="{2D1852E9-45CB-1744-9600-0965FDFAC34A}" type="presParOf" srcId="{AAA2C74E-6155-3E4B-B2D9-F3E6C50F11B4}" destId="{3D913F7F-8DF7-6C43-84E4-8464F953DFDB}" srcOrd="4" destOrd="0" presId="urn:microsoft.com/office/officeart/2016/7/layout/RepeatingBendingProcessNew"/>
    <dgm:cxn modelId="{8FF05283-9B98-9C45-9469-BD14685929F2}" type="presParOf" srcId="{AAA2C74E-6155-3E4B-B2D9-F3E6C50F11B4}" destId="{B703E50D-B9B0-8843-9A48-2F9150114CAE}" srcOrd="5" destOrd="0" presId="urn:microsoft.com/office/officeart/2016/7/layout/RepeatingBendingProcessNew"/>
    <dgm:cxn modelId="{138C5281-BE1D-AF4D-A43F-90CB47526841}" type="presParOf" srcId="{B703E50D-B9B0-8843-9A48-2F9150114CAE}" destId="{7DD300FD-D3DE-314B-B3E2-5C24B3DB13AF}" srcOrd="0" destOrd="0" presId="urn:microsoft.com/office/officeart/2016/7/layout/RepeatingBendingProcessNew"/>
    <dgm:cxn modelId="{34EBE531-B8F2-AA40-8D36-E1D4CC366DD1}" type="presParOf" srcId="{AAA2C74E-6155-3E4B-B2D9-F3E6C50F11B4}" destId="{2C61CFB7-2B73-8749-B98C-236A618C1F8E}" srcOrd="6" destOrd="0" presId="urn:microsoft.com/office/officeart/2016/7/layout/RepeatingBendingProcessNew"/>
    <dgm:cxn modelId="{CAA94300-2F05-AC40-AD7D-ECDBFDEF6D07}" type="presParOf" srcId="{AAA2C74E-6155-3E4B-B2D9-F3E6C50F11B4}" destId="{E7BD4C20-55A3-9147-9DE1-68DAAD768621}" srcOrd="7" destOrd="0" presId="urn:microsoft.com/office/officeart/2016/7/layout/RepeatingBendingProcessNew"/>
    <dgm:cxn modelId="{089AC83D-DDEF-AB4A-8DE7-5DA807A4FDEF}" type="presParOf" srcId="{E7BD4C20-55A3-9147-9DE1-68DAAD768621}" destId="{E4C809D8-D84B-8948-8761-3BA3C7A8063D}" srcOrd="0" destOrd="0" presId="urn:microsoft.com/office/officeart/2016/7/layout/RepeatingBendingProcessNew"/>
    <dgm:cxn modelId="{68278176-872D-7449-A42D-E565FC37BE4D}" type="presParOf" srcId="{AAA2C74E-6155-3E4B-B2D9-F3E6C50F11B4}" destId="{AD73E143-B2FD-C749-BFB6-2C2C1D8EAE0A}" srcOrd="8" destOrd="0" presId="urn:microsoft.com/office/officeart/2016/7/layout/RepeatingBendingProcessNew"/>
    <dgm:cxn modelId="{40D92E46-34C3-4045-AA40-7F0B51431682}" type="presParOf" srcId="{AAA2C74E-6155-3E4B-B2D9-F3E6C50F11B4}" destId="{F801B611-DFED-0645-8E7F-22B6ED6C2B53}" srcOrd="9" destOrd="0" presId="urn:microsoft.com/office/officeart/2016/7/layout/RepeatingBendingProcessNew"/>
    <dgm:cxn modelId="{197FDD7F-C6EF-E848-BF8C-D5E0103B3273}" type="presParOf" srcId="{F801B611-DFED-0645-8E7F-22B6ED6C2B53}" destId="{980F5E49-F30A-EC4D-9B3B-FCF57E5FBE82}" srcOrd="0" destOrd="0" presId="urn:microsoft.com/office/officeart/2016/7/layout/RepeatingBendingProcessNew"/>
    <dgm:cxn modelId="{9C25B4F0-D177-6E4E-AA56-C34462AE2751}" type="presParOf" srcId="{AAA2C74E-6155-3E4B-B2D9-F3E6C50F11B4}" destId="{4818AAAB-271B-FD47-A02A-2A79AE54F2D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ECA2CA-8862-47EF-A6EB-69DE8AA5487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116C78-C29D-4FEF-BF5B-5DC4C999D03B}">
      <dgm:prSet/>
      <dgm:spPr/>
      <dgm:t>
        <a:bodyPr/>
        <a:lstStyle/>
        <a:p>
          <a:r>
            <a:rPr lang="en-GB"/>
            <a:t>Short-Term Development </a:t>
          </a:r>
          <a:endParaRPr lang="en-US"/>
        </a:p>
      </dgm:t>
    </dgm:pt>
    <dgm:pt modelId="{B0391C37-9D50-4363-8284-D41B4B0C4F05}" type="parTrans" cxnId="{75AB7CAC-AF2F-4293-9C14-4706FAE6584D}">
      <dgm:prSet/>
      <dgm:spPr/>
      <dgm:t>
        <a:bodyPr/>
        <a:lstStyle/>
        <a:p>
          <a:endParaRPr lang="en-US"/>
        </a:p>
      </dgm:t>
    </dgm:pt>
    <dgm:pt modelId="{AEA0D3D1-F1DA-438D-B4BD-51C7865E1177}" type="sibTrans" cxnId="{75AB7CAC-AF2F-4293-9C14-4706FAE6584D}">
      <dgm:prSet/>
      <dgm:spPr/>
      <dgm:t>
        <a:bodyPr/>
        <a:lstStyle/>
        <a:p>
          <a:endParaRPr lang="en-US"/>
        </a:p>
      </dgm:t>
    </dgm:pt>
    <dgm:pt modelId="{B8B93BE6-3011-4410-BE7D-E171C7BE3A22}">
      <dgm:prSet/>
      <dgm:spPr/>
      <dgm:t>
        <a:bodyPr/>
        <a:lstStyle/>
        <a:p>
          <a:r>
            <a:rPr lang="en-GB"/>
            <a:t>Complete ‘Should Have’ Requirements</a:t>
          </a:r>
          <a:endParaRPr lang="en-US"/>
        </a:p>
      </dgm:t>
    </dgm:pt>
    <dgm:pt modelId="{63D0F7AA-71B3-462D-A611-CB4F1BC4218F}" type="parTrans" cxnId="{37EE10FA-E619-4547-88B8-152B34910036}">
      <dgm:prSet/>
      <dgm:spPr/>
      <dgm:t>
        <a:bodyPr/>
        <a:lstStyle/>
        <a:p>
          <a:endParaRPr lang="en-US"/>
        </a:p>
      </dgm:t>
    </dgm:pt>
    <dgm:pt modelId="{33DBEACE-6E6B-4C13-9A69-7B5912C8F103}" type="sibTrans" cxnId="{37EE10FA-E619-4547-88B8-152B34910036}">
      <dgm:prSet/>
      <dgm:spPr/>
      <dgm:t>
        <a:bodyPr/>
        <a:lstStyle/>
        <a:p>
          <a:endParaRPr lang="en-US"/>
        </a:p>
      </dgm:t>
    </dgm:pt>
    <dgm:pt modelId="{C85F2CB3-6C6E-469D-AC90-A63765C9C71A}">
      <dgm:prSet/>
      <dgm:spPr/>
      <dgm:t>
        <a:bodyPr/>
        <a:lstStyle/>
        <a:p>
          <a:r>
            <a:rPr lang="en-GB"/>
            <a:t>Enhance Data Validation</a:t>
          </a:r>
          <a:endParaRPr lang="en-US"/>
        </a:p>
      </dgm:t>
    </dgm:pt>
    <dgm:pt modelId="{44C4C82B-7E3F-420E-B65A-FB0AD59D3F87}" type="parTrans" cxnId="{C6CFF542-519F-4DC6-9E2D-EB08925FB35C}">
      <dgm:prSet/>
      <dgm:spPr/>
      <dgm:t>
        <a:bodyPr/>
        <a:lstStyle/>
        <a:p>
          <a:endParaRPr lang="en-US"/>
        </a:p>
      </dgm:t>
    </dgm:pt>
    <dgm:pt modelId="{7804AA6A-57BB-4A2E-AC3C-6DEC9EF9E977}" type="sibTrans" cxnId="{C6CFF542-519F-4DC6-9E2D-EB08925FB35C}">
      <dgm:prSet/>
      <dgm:spPr/>
      <dgm:t>
        <a:bodyPr/>
        <a:lstStyle/>
        <a:p>
          <a:endParaRPr lang="en-US"/>
        </a:p>
      </dgm:t>
    </dgm:pt>
    <dgm:pt modelId="{8C6C3E7E-FDAC-4237-A953-14D69DA97D63}">
      <dgm:prSet/>
      <dgm:spPr/>
      <dgm:t>
        <a:bodyPr/>
        <a:lstStyle/>
        <a:p>
          <a:r>
            <a:rPr lang="en-GB"/>
            <a:t>Conduct Extended User Testing</a:t>
          </a:r>
          <a:endParaRPr lang="en-US"/>
        </a:p>
      </dgm:t>
    </dgm:pt>
    <dgm:pt modelId="{E1A1B5B2-D0F4-4DBA-8328-3C25391F26D6}" type="parTrans" cxnId="{2650CA2E-5ABE-4210-8471-3FB611064A01}">
      <dgm:prSet/>
      <dgm:spPr/>
      <dgm:t>
        <a:bodyPr/>
        <a:lstStyle/>
        <a:p>
          <a:endParaRPr lang="en-US"/>
        </a:p>
      </dgm:t>
    </dgm:pt>
    <dgm:pt modelId="{38FCF010-1FA6-493A-A190-9E84352297DC}" type="sibTrans" cxnId="{2650CA2E-5ABE-4210-8471-3FB611064A01}">
      <dgm:prSet/>
      <dgm:spPr/>
      <dgm:t>
        <a:bodyPr/>
        <a:lstStyle/>
        <a:p>
          <a:endParaRPr lang="en-US"/>
        </a:p>
      </dgm:t>
    </dgm:pt>
    <dgm:pt modelId="{62149CA7-186F-41F3-B9F2-E929454F6E45}">
      <dgm:prSet/>
      <dgm:spPr/>
      <dgm:t>
        <a:bodyPr/>
        <a:lstStyle/>
        <a:p>
          <a:r>
            <a:rPr lang="en-GB"/>
            <a:t>Long-Term Development Vision</a:t>
          </a:r>
          <a:endParaRPr lang="en-US"/>
        </a:p>
      </dgm:t>
    </dgm:pt>
    <dgm:pt modelId="{2EF58E6D-8BCD-4705-AD32-6221EF9FB342}" type="parTrans" cxnId="{32810CC8-8A1A-4FB4-95F6-E2CFF202B6DE}">
      <dgm:prSet/>
      <dgm:spPr/>
      <dgm:t>
        <a:bodyPr/>
        <a:lstStyle/>
        <a:p>
          <a:endParaRPr lang="en-US"/>
        </a:p>
      </dgm:t>
    </dgm:pt>
    <dgm:pt modelId="{E350DFCD-7BDD-4C3C-9E24-D15504842D3D}" type="sibTrans" cxnId="{32810CC8-8A1A-4FB4-95F6-E2CFF202B6DE}">
      <dgm:prSet/>
      <dgm:spPr/>
      <dgm:t>
        <a:bodyPr/>
        <a:lstStyle/>
        <a:p>
          <a:endParaRPr lang="en-US"/>
        </a:p>
      </dgm:t>
    </dgm:pt>
    <dgm:pt modelId="{36478033-730B-4B2C-A4FB-52921BC8CB76}">
      <dgm:prSet/>
      <dgm:spPr/>
      <dgm:t>
        <a:bodyPr/>
        <a:lstStyle/>
        <a:p>
          <a:r>
            <a:rPr lang="en-GB"/>
            <a:t>Mobile Application Development</a:t>
          </a:r>
          <a:endParaRPr lang="en-US"/>
        </a:p>
      </dgm:t>
    </dgm:pt>
    <dgm:pt modelId="{6411B6B0-54CE-4918-9E2E-6F49F8CC2200}" type="parTrans" cxnId="{210A0C13-4648-4A4C-8C01-15E766226508}">
      <dgm:prSet/>
      <dgm:spPr/>
      <dgm:t>
        <a:bodyPr/>
        <a:lstStyle/>
        <a:p>
          <a:endParaRPr lang="en-US"/>
        </a:p>
      </dgm:t>
    </dgm:pt>
    <dgm:pt modelId="{B58B440E-E7C3-4C7E-9B43-210344EC8304}" type="sibTrans" cxnId="{210A0C13-4648-4A4C-8C01-15E766226508}">
      <dgm:prSet/>
      <dgm:spPr/>
      <dgm:t>
        <a:bodyPr/>
        <a:lstStyle/>
        <a:p>
          <a:endParaRPr lang="en-US"/>
        </a:p>
      </dgm:t>
    </dgm:pt>
    <dgm:pt modelId="{79C69C0D-1DD7-4599-9600-E182B52A2FC2}">
      <dgm:prSet/>
      <dgm:spPr/>
      <dgm:t>
        <a:bodyPr/>
        <a:lstStyle/>
        <a:p>
          <a:r>
            <a:rPr lang="en-GB"/>
            <a:t>Integration Capabilities</a:t>
          </a:r>
          <a:endParaRPr lang="en-US"/>
        </a:p>
      </dgm:t>
    </dgm:pt>
    <dgm:pt modelId="{2517CD2D-784B-46E2-ADCA-0F42D875AF28}" type="parTrans" cxnId="{866FAB87-6518-4FF8-BE42-EE614ED94286}">
      <dgm:prSet/>
      <dgm:spPr/>
      <dgm:t>
        <a:bodyPr/>
        <a:lstStyle/>
        <a:p>
          <a:endParaRPr lang="en-US"/>
        </a:p>
      </dgm:t>
    </dgm:pt>
    <dgm:pt modelId="{ABB65376-150F-487A-9CED-F727A4121867}" type="sibTrans" cxnId="{866FAB87-6518-4FF8-BE42-EE614ED94286}">
      <dgm:prSet/>
      <dgm:spPr/>
      <dgm:t>
        <a:bodyPr/>
        <a:lstStyle/>
        <a:p>
          <a:endParaRPr lang="en-US"/>
        </a:p>
      </dgm:t>
    </dgm:pt>
    <dgm:pt modelId="{015E02F4-3B01-401C-9E0F-5DFF8B776367}">
      <dgm:prSet/>
      <dgm:spPr/>
      <dgm:t>
        <a:bodyPr/>
        <a:lstStyle/>
        <a:p>
          <a:r>
            <a:rPr lang="en-GB"/>
            <a:t>Expanded Analytics</a:t>
          </a:r>
          <a:endParaRPr lang="en-US"/>
        </a:p>
      </dgm:t>
    </dgm:pt>
    <dgm:pt modelId="{6E946F7A-0F5E-4362-9567-64C68884C0D6}" type="parTrans" cxnId="{4E98872B-2F37-464F-9672-F1DD7629775F}">
      <dgm:prSet/>
      <dgm:spPr/>
      <dgm:t>
        <a:bodyPr/>
        <a:lstStyle/>
        <a:p>
          <a:endParaRPr lang="en-US"/>
        </a:p>
      </dgm:t>
    </dgm:pt>
    <dgm:pt modelId="{1DB8EDA6-F40C-4A35-9250-C59F3001B58F}" type="sibTrans" cxnId="{4E98872B-2F37-464F-9672-F1DD7629775F}">
      <dgm:prSet/>
      <dgm:spPr/>
      <dgm:t>
        <a:bodyPr/>
        <a:lstStyle/>
        <a:p>
          <a:endParaRPr lang="en-US"/>
        </a:p>
      </dgm:t>
    </dgm:pt>
    <dgm:pt modelId="{38AF1E59-A191-4931-A142-0067BBC82811}">
      <dgm:prSet/>
      <dgm:spPr/>
      <dgm:t>
        <a:bodyPr/>
        <a:lstStyle/>
        <a:p>
          <a:r>
            <a:rPr lang="en-GB"/>
            <a:t>Multi Course Expansion</a:t>
          </a:r>
          <a:endParaRPr lang="en-US"/>
        </a:p>
      </dgm:t>
    </dgm:pt>
    <dgm:pt modelId="{CD0CFF9E-692D-4D54-BE6F-55DD28A99005}" type="parTrans" cxnId="{904F46CD-5BBE-4AB4-BBE0-252B2ED1337F}">
      <dgm:prSet/>
      <dgm:spPr/>
      <dgm:t>
        <a:bodyPr/>
        <a:lstStyle/>
        <a:p>
          <a:endParaRPr lang="en-US"/>
        </a:p>
      </dgm:t>
    </dgm:pt>
    <dgm:pt modelId="{27EF4128-219F-4AF4-ACA6-CCC392CB0003}" type="sibTrans" cxnId="{904F46CD-5BBE-4AB4-BBE0-252B2ED1337F}">
      <dgm:prSet/>
      <dgm:spPr/>
      <dgm:t>
        <a:bodyPr/>
        <a:lstStyle/>
        <a:p>
          <a:endParaRPr lang="en-US"/>
        </a:p>
      </dgm:t>
    </dgm:pt>
    <dgm:pt modelId="{1CF21DDA-B7E0-DE4A-AAEB-7CB658612351}" type="pres">
      <dgm:prSet presAssocID="{8BECA2CA-8862-47EF-A6EB-69DE8AA54873}" presName="vert0" presStyleCnt="0">
        <dgm:presLayoutVars>
          <dgm:dir/>
          <dgm:animOne val="branch"/>
          <dgm:animLvl val="lvl"/>
        </dgm:presLayoutVars>
      </dgm:prSet>
      <dgm:spPr/>
    </dgm:pt>
    <dgm:pt modelId="{EE67EC8F-BA25-604F-AA3A-FBA6874977F3}" type="pres">
      <dgm:prSet presAssocID="{15116C78-C29D-4FEF-BF5B-5DC4C999D03B}" presName="thickLine" presStyleLbl="alignNode1" presStyleIdx="0" presStyleCnt="2"/>
      <dgm:spPr/>
    </dgm:pt>
    <dgm:pt modelId="{680C76F4-1680-5C40-8EF6-1738C47A1E02}" type="pres">
      <dgm:prSet presAssocID="{15116C78-C29D-4FEF-BF5B-5DC4C999D03B}" presName="horz1" presStyleCnt="0"/>
      <dgm:spPr/>
    </dgm:pt>
    <dgm:pt modelId="{70647CAD-6FD0-364C-8185-E67038A0A437}" type="pres">
      <dgm:prSet presAssocID="{15116C78-C29D-4FEF-BF5B-5DC4C999D03B}" presName="tx1" presStyleLbl="revTx" presStyleIdx="0" presStyleCnt="9"/>
      <dgm:spPr/>
    </dgm:pt>
    <dgm:pt modelId="{97A7A57A-E091-C649-8571-3556CBE59643}" type="pres">
      <dgm:prSet presAssocID="{15116C78-C29D-4FEF-BF5B-5DC4C999D03B}" presName="vert1" presStyleCnt="0"/>
      <dgm:spPr/>
    </dgm:pt>
    <dgm:pt modelId="{E9F4B211-8F76-DB4A-84E3-626B42F43D54}" type="pres">
      <dgm:prSet presAssocID="{B8B93BE6-3011-4410-BE7D-E171C7BE3A22}" presName="vertSpace2a" presStyleCnt="0"/>
      <dgm:spPr/>
    </dgm:pt>
    <dgm:pt modelId="{4FB3C840-EA9E-864F-9574-A227E9AD7F09}" type="pres">
      <dgm:prSet presAssocID="{B8B93BE6-3011-4410-BE7D-E171C7BE3A22}" presName="horz2" presStyleCnt="0"/>
      <dgm:spPr/>
    </dgm:pt>
    <dgm:pt modelId="{B42F7AD7-84F7-A34F-8EA7-7AEEAE8ECB22}" type="pres">
      <dgm:prSet presAssocID="{B8B93BE6-3011-4410-BE7D-E171C7BE3A22}" presName="horzSpace2" presStyleCnt="0"/>
      <dgm:spPr/>
    </dgm:pt>
    <dgm:pt modelId="{1522C6A8-CC34-CF41-8E72-7C1D5C0956C5}" type="pres">
      <dgm:prSet presAssocID="{B8B93BE6-3011-4410-BE7D-E171C7BE3A22}" presName="tx2" presStyleLbl="revTx" presStyleIdx="1" presStyleCnt="9"/>
      <dgm:spPr/>
    </dgm:pt>
    <dgm:pt modelId="{2764E7AD-BFEE-2542-968D-0F41AD4934F6}" type="pres">
      <dgm:prSet presAssocID="{B8B93BE6-3011-4410-BE7D-E171C7BE3A22}" presName="vert2" presStyleCnt="0"/>
      <dgm:spPr/>
    </dgm:pt>
    <dgm:pt modelId="{ADA465F6-05BA-0C4B-BAC4-B7BDFDD2AEEA}" type="pres">
      <dgm:prSet presAssocID="{B8B93BE6-3011-4410-BE7D-E171C7BE3A22}" presName="thinLine2b" presStyleLbl="callout" presStyleIdx="0" presStyleCnt="7"/>
      <dgm:spPr/>
    </dgm:pt>
    <dgm:pt modelId="{0F3F972F-F5A1-2445-857E-D85F494E02DB}" type="pres">
      <dgm:prSet presAssocID="{B8B93BE6-3011-4410-BE7D-E171C7BE3A22}" presName="vertSpace2b" presStyleCnt="0"/>
      <dgm:spPr/>
    </dgm:pt>
    <dgm:pt modelId="{A2130876-553B-BE4D-B0AD-516213A4582C}" type="pres">
      <dgm:prSet presAssocID="{C85F2CB3-6C6E-469D-AC90-A63765C9C71A}" presName="horz2" presStyleCnt="0"/>
      <dgm:spPr/>
    </dgm:pt>
    <dgm:pt modelId="{71935F0A-D7A7-F04F-AE08-914BA61062F0}" type="pres">
      <dgm:prSet presAssocID="{C85F2CB3-6C6E-469D-AC90-A63765C9C71A}" presName="horzSpace2" presStyleCnt="0"/>
      <dgm:spPr/>
    </dgm:pt>
    <dgm:pt modelId="{F108FC34-E02C-774B-9262-5DE17CBCBE3B}" type="pres">
      <dgm:prSet presAssocID="{C85F2CB3-6C6E-469D-AC90-A63765C9C71A}" presName="tx2" presStyleLbl="revTx" presStyleIdx="2" presStyleCnt="9"/>
      <dgm:spPr/>
    </dgm:pt>
    <dgm:pt modelId="{A9DFC399-B290-094F-9C8F-A2ED81B525E8}" type="pres">
      <dgm:prSet presAssocID="{C85F2CB3-6C6E-469D-AC90-A63765C9C71A}" presName="vert2" presStyleCnt="0"/>
      <dgm:spPr/>
    </dgm:pt>
    <dgm:pt modelId="{29E96EDD-74BA-5E4A-ADAF-117D16195361}" type="pres">
      <dgm:prSet presAssocID="{C85F2CB3-6C6E-469D-AC90-A63765C9C71A}" presName="thinLine2b" presStyleLbl="callout" presStyleIdx="1" presStyleCnt="7"/>
      <dgm:spPr/>
    </dgm:pt>
    <dgm:pt modelId="{DFBB0E93-9BBF-BC46-9F38-59BA418D1D31}" type="pres">
      <dgm:prSet presAssocID="{C85F2CB3-6C6E-469D-AC90-A63765C9C71A}" presName="vertSpace2b" presStyleCnt="0"/>
      <dgm:spPr/>
    </dgm:pt>
    <dgm:pt modelId="{4D3AA39F-2E90-BF43-BD15-DA6A22B8C789}" type="pres">
      <dgm:prSet presAssocID="{8C6C3E7E-FDAC-4237-A953-14D69DA97D63}" presName="horz2" presStyleCnt="0"/>
      <dgm:spPr/>
    </dgm:pt>
    <dgm:pt modelId="{D5199F26-A1AE-4444-A212-57BE158FA569}" type="pres">
      <dgm:prSet presAssocID="{8C6C3E7E-FDAC-4237-A953-14D69DA97D63}" presName="horzSpace2" presStyleCnt="0"/>
      <dgm:spPr/>
    </dgm:pt>
    <dgm:pt modelId="{CA247D23-39F1-B642-98B3-33B5A97C770A}" type="pres">
      <dgm:prSet presAssocID="{8C6C3E7E-FDAC-4237-A953-14D69DA97D63}" presName="tx2" presStyleLbl="revTx" presStyleIdx="3" presStyleCnt="9"/>
      <dgm:spPr/>
    </dgm:pt>
    <dgm:pt modelId="{2F2C9E84-8677-7E4B-919D-28B35B70D90B}" type="pres">
      <dgm:prSet presAssocID="{8C6C3E7E-FDAC-4237-A953-14D69DA97D63}" presName="vert2" presStyleCnt="0"/>
      <dgm:spPr/>
    </dgm:pt>
    <dgm:pt modelId="{F24951C8-6EB0-3046-B638-19442569E526}" type="pres">
      <dgm:prSet presAssocID="{8C6C3E7E-FDAC-4237-A953-14D69DA97D63}" presName="thinLine2b" presStyleLbl="callout" presStyleIdx="2" presStyleCnt="7"/>
      <dgm:spPr/>
    </dgm:pt>
    <dgm:pt modelId="{2A69A854-08C6-E544-B0C5-FAC7E92AE8C0}" type="pres">
      <dgm:prSet presAssocID="{8C6C3E7E-FDAC-4237-A953-14D69DA97D63}" presName="vertSpace2b" presStyleCnt="0"/>
      <dgm:spPr/>
    </dgm:pt>
    <dgm:pt modelId="{6DA1B6BF-3269-2B49-A454-B84DE15ED8AB}" type="pres">
      <dgm:prSet presAssocID="{62149CA7-186F-41F3-B9F2-E929454F6E45}" presName="thickLine" presStyleLbl="alignNode1" presStyleIdx="1" presStyleCnt="2"/>
      <dgm:spPr/>
    </dgm:pt>
    <dgm:pt modelId="{3545433A-473C-3B46-88C4-377F4FA4EB49}" type="pres">
      <dgm:prSet presAssocID="{62149CA7-186F-41F3-B9F2-E929454F6E45}" presName="horz1" presStyleCnt="0"/>
      <dgm:spPr/>
    </dgm:pt>
    <dgm:pt modelId="{306541F8-182F-5542-BEF6-9116FE78F78E}" type="pres">
      <dgm:prSet presAssocID="{62149CA7-186F-41F3-B9F2-E929454F6E45}" presName="tx1" presStyleLbl="revTx" presStyleIdx="4" presStyleCnt="9"/>
      <dgm:spPr/>
    </dgm:pt>
    <dgm:pt modelId="{80F363F5-FA41-8D44-AD54-385488C745EF}" type="pres">
      <dgm:prSet presAssocID="{62149CA7-186F-41F3-B9F2-E929454F6E45}" presName="vert1" presStyleCnt="0"/>
      <dgm:spPr/>
    </dgm:pt>
    <dgm:pt modelId="{7ADE061C-75BC-6245-B133-8344B037A192}" type="pres">
      <dgm:prSet presAssocID="{36478033-730B-4B2C-A4FB-52921BC8CB76}" presName="vertSpace2a" presStyleCnt="0"/>
      <dgm:spPr/>
    </dgm:pt>
    <dgm:pt modelId="{764CF24B-9DD2-614C-A59F-58BA8D9E8D13}" type="pres">
      <dgm:prSet presAssocID="{36478033-730B-4B2C-A4FB-52921BC8CB76}" presName="horz2" presStyleCnt="0"/>
      <dgm:spPr/>
    </dgm:pt>
    <dgm:pt modelId="{A48619BE-AB93-AA42-ACF8-6CF6DEE2A6B3}" type="pres">
      <dgm:prSet presAssocID="{36478033-730B-4B2C-A4FB-52921BC8CB76}" presName="horzSpace2" presStyleCnt="0"/>
      <dgm:spPr/>
    </dgm:pt>
    <dgm:pt modelId="{A51D725C-53B0-D34D-B324-C37ECDD7F858}" type="pres">
      <dgm:prSet presAssocID="{36478033-730B-4B2C-A4FB-52921BC8CB76}" presName="tx2" presStyleLbl="revTx" presStyleIdx="5" presStyleCnt="9"/>
      <dgm:spPr/>
    </dgm:pt>
    <dgm:pt modelId="{8E631079-7918-9745-8CD9-061F6352CADB}" type="pres">
      <dgm:prSet presAssocID="{36478033-730B-4B2C-A4FB-52921BC8CB76}" presName="vert2" presStyleCnt="0"/>
      <dgm:spPr/>
    </dgm:pt>
    <dgm:pt modelId="{EB9E186F-1B4F-A541-8D35-982344066458}" type="pres">
      <dgm:prSet presAssocID="{36478033-730B-4B2C-A4FB-52921BC8CB76}" presName="thinLine2b" presStyleLbl="callout" presStyleIdx="3" presStyleCnt="7"/>
      <dgm:spPr/>
    </dgm:pt>
    <dgm:pt modelId="{5C1E226D-B247-F541-880E-E84178D17C5A}" type="pres">
      <dgm:prSet presAssocID="{36478033-730B-4B2C-A4FB-52921BC8CB76}" presName="vertSpace2b" presStyleCnt="0"/>
      <dgm:spPr/>
    </dgm:pt>
    <dgm:pt modelId="{AD4D8F0D-528D-DB4D-9259-249E23810B8A}" type="pres">
      <dgm:prSet presAssocID="{79C69C0D-1DD7-4599-9600-E182B52A2FC2}" presName="horz2" presStyleCnt="0"/>
      <dgm:spPr/>
    </dgm:pt>
    <dgm:pt modelId="{4BEBB3F2-F907-6849-91A7-61F1B7E2F0F4}" type="pres">
      <dgm:prSet presAssocID="{79C69C0D-1DD7-4599-9600-E182B52A2FC2}" presName="horzSpace2" presStyleCnt="0"/>
      <dgm:spPr/>
    </dgm:pt>
    <dgm:pt modelId="{11080420-A4AD-064B-8AB2-FDE7DC6EAB92}" type="pres">
      <dgm:prSet presAssocID="{79C69C0D-1DD7-4599-9600-E182B52A2FC2}" presName="tx2" presStyleLbl="revTx" presStyleIdx="6" presStyleCnt="9"/>
      <dgm:spPr/>
    </dgm:pt>
    <dgm:pt modelId="{266B6A45-B231-5B47-AE74-81A7235647D8}" type="pres">
      <dgm:prSet presAssocID="{79C69C0D-1DD7-4599-9600-E182B52A2FC2}" presName="vert2" presStyleCnt="0"/>
      <dgm:spPr/>
    </dgm:pt>
    <dgm:pt modelId="{79B66BEC-B116-BB47-8CEA-5D0BD74A8C16}" type="pres">
      <dgm:prSet presAssocID="{79C69C0D-1DD7-4599-9600-E182B52A2FC2}" presName="thinLine2b" presStyleLbl="callout" presStyleIdx="4" presStyleCnt="7"/>
      <dgm:spPr/>
    </dgm:pt>
    <dgm:pt modelId="{7540250E-23AC-9940-AECC-80ACB50E537F}" type="pres">
      <dgm:prSet presAssocID="{79C69C0D-1DD7-4599-9600-E182B52A2FC2}" presName="vertSpace2b" presStyleCnt="0"/>
      <dgm:spPr/>
    </dgm:pt>
    <dgm:pt modelId="{C2F276BA-8325-C046-875A-2E65C80863F5}" type="pres">
      <dgm:prSet presAssocID="{015E02F4-3B01-401C-9E0F-5DFF8B776367}" presName="horz2" presStyleCnt="0"/>
      <dgm:spPr/>
    </dgm:pt>
    <dgm:pt modelId="{5C7B0DAB-DF60-4C4E-AEFE-9DF23B7F0C08}" type="pres">
      <dgm:prSet presAssocID="{015E02F4-3B01-401C-9E0F-5DFF8B776367}" presName="horzSpace2" presStyleCnt="0"/>
      <dgm:spPr/>
    </dgm:pt>
    <dgm:pt modelId="{7738D71B-E5C1-A643-8AD1-DDFBE0737A7C}" type="pres">
      <dgm:prSet presAssocID="{015E02F4-3B01-401C-9E0F-5DFF8B776367}" presName="tx2" presStyleLbl="revTx" presStyleIdx="7" presStyleCnt="9"/>
      <dgm:spPr/>
    </dgm:pt>
    <dgm:pt modelId="{03FAAEAF-9E4C-7B4D-8120-3C3928D18360}" type="pres">
      <dgm:prSet presAssocID="{015E02F4-3B01-401C-9E0F-5DFF8B776367}" presName="vert2" presStyleCnt="0"/>
      <dgm:spPr/>
    </dgm:pt>
    <dgm:pt modelId="{1A007B1A-7042-6949-B6F2-E4FD67931963}" type="pres">
      <dgm:prSet presAssocID="{015E02F4-3B01-401C-9E0F-5DFF8B776367}" presName="thinLine2b" presStyleLbl="callout" presStyleIdx="5" presStyleCnt="7"/>
      <dgm:spPr/>
    </dgm:pt>
    <dgm:pt modelId="{706D0D2E-158D-0A40-8DF1-52AF54C77020}" type="pres">
      <dgm:prSet presAssocID="{015E02F4-3B01-401C-9E0F-5DFF8B776367}" presName="vertSpace2b" presStyleCnt="0"/>
      <dgm:spPr/>
    </dgm:pt>
    <dgm:pt modelId="{2083532B-C949-1F41-9787-B3C14376C923}" type="pres">
      <dgm:prSet presAssocID="{38AF1E59-A191-4931-A142-0067BBC82811}" presName="horz2" presStyleCnt="0"/>
      <dgm:spPr/>
    </dgm:pt>
    <dgm:pt modelId="{D3A906E8-2ABF-364E-A73E-3F85EBF3C615}" type="pres">
      <dgm:prSet presAssocID="{38AF1E59-A191-4931-A142-0067BBC82811}" presName="horzSpace2" presStyleCnt="0"/>
      <dgm:spPr/>
    </dgm:pt>
    <dgm:pt modelId="{FCC1BF3A-3E0A-2843-AD44-4A9C46D85978}" type="pres">
      <dgm:prSet presAssocID="{38AF1E59-A191-4931-A142-0067BBC82811}" presName="tx2" presStyleLbl="revTx" presStyleIdx="8" presStyleCnt="9"/>
      <dgm:spPr/>
    </dgm:pt>
    <dgm:pt modelId="{CE375056-B613-D047-BD26-247AB5AEE65B}" type="pres">
      <dgm:prSet presAssocID="{38AF1E59-A191-4931-A142-0067BBC82811}" presName="vert2" presStyleCnt="0"/>
      <dgm:spPr/>
    </dgm:pt>
    <dgm:pt modelId="{85D89B12-4FFF-2643-BCA5-2F5400040BE5}" type="pres">
      <dgm:prSet presAssocID="{38AF1E59-A191-4931-A142-0067BBC82811}" presName="thinLine2b" presStyleLbl="callout" presStyleIdx="6" presStyleCnt="7"/>
      <dgm:spPr/>
    </dgm:pt>
    <dgm:pt modelId="{207198C1-6BB5-D846-A5CE-477CFFEF3B34}" type="pres">
      <dgm:prSet presAssocID="{38AF1E59-A191-4931-A142-0067BBC82811}" presName="vertSpace2b" presStyleCnt="0"/>
      <dgm:spPr/>
    </dgm:pt>
  </dgm:ptLst>
  <dgm:cxnLst>
    <dgm:cxn modelId="{6A7B8706-BDD1-2145-80B5-CFF9906CA56E}" type="presOf" srcId="{79C69C0D-1DD7-4599-9600-E182B52A2FC2}" destId="{11080420-A4AD-064B-8AB2-FDE7DC6EAB92}" srcOrd="0" destOrd="0" presId="urn:microsoft.com/office/officeart/2008/layout/LinedList"/>
    <dgm:cxn modelId="{FEA7C20F-0AC5-9849-844B-330604E3709E}" type="presOf" srcId="{015E02F4-3B01-401C-9E0F-5DFF8B776367}" destId="{7738D71B-E5C1-A643-8AD1-DDFBE0737A7C}" srcOrd="0" destOrd="0" presId="urn:microsoft.com/office/officeart/2008/layout/LinedList"/>
    <dgm:cxn modelId="{C575E010-CB74-5B46-85C2-A56BEF9F5BC6}" type="presOf" srcId="{8BECA2CA-8862-47EF-A6EB-69DE8AA54873}" destId="{1CF21DDA-B7E0-DE4A-AAEB-7CB658612351}" srcOrd="0" destOrd="0" presId="urn:microsoft.com/office/officeart/2008/layout/LinedList"/>
    <dgm:cxn modelId="{210A0C13-4648-4A4C-8C01-15E766226508}" srcId="{62149CA7-186F-41F3-B9F2-E929454F6E45}" destId="{36478033-730B-4B2C-A4FB-52921BC8CB76}" srcOrd="0" destOrd="0" parTransId="{6411B6B0-54CE-4918-9E2E-6F49F8CC2200}" sibTransId="{B58B440E-E7C3-4C7E-9B43-210344EC8304}"/>
    <dgm:cxn modelId="{4E98872B-2F37-464F-9672-F1DD7629775F}" srcId="{62149CA7-186F-41F3-B9F2-E929454F6E45}" destId="{015E02F4-3B01-401C-9E0F-5DFF8B776367}" srcOrd="2" destOrd="0" parTransId="{6E946F7A-0F5E-4362-9567-64C68884C0D6}" sibTransId="{1DB8EDA6-F40C-4A35-9250-C59F3001B58F}"/>
    <dgm:cxn modelId="{2650CA2E-5ABE-4210-8471-3FB611064A01}" srcId="{15116C78-C29D-4FEF-BF5B-5DC4C999D03B}" destId="{8C6C3E7E-FDAC-4237-A953-14D69DA97D63}" srcOrd="2" destOrd="0" parTransId="{E1A1B5B2-D0F4-4DBA-8328-3C25391F26D6}" sibTransId="{38FCF010-1FA6-493A-A190-9E84352297DC}"/>
    <dgm:cxn modelId="{8236973D-2154-1E42-AF84-A152FF5FE674}" type="presOf" srcId="{38AF1E59-A191-4931-A142-0067BBC82811}" destId="{FCC1BF3A-3E0A-2843-AD44-4A9C46D85978}" srcOrd="0" destOrd="0" presId="urn:microsoft.com/office/officeart/2008/layout/LinedList"/>
    <dgm:cxn modelId="{C6CFF542-519F-4DC6-9E2D-EB08925FB35C}" srcId="{15116C78-C29D-4FEF-BF5B-5DC4C999D03B}" destId="{C85F2CB3-6C6E-469D-AC90-A63765C9C71A}" srcOrd="1" destOrd="0" parTransId="{44C4C82B-7E3F-420E-B65A-FB0AD59D3F87}" sibTransId="{7804AA6A-57BB-4A2E-AC3C-6DEC9EF9E977}"/>
    <dgm:cxn modelId="{6DB08D5C-A7F7-0C4A-AB88-52260119AB68}" type="presOf" srcId="{36478033-730B-4B2C-A4FB-52921BC8CB76}" destId="{A51D725C-53B0-D34D-B324-C37ECDD7F858}" srcOrd="0" destOrd="0" presId="urn:microsoft.com/office/officeart/2008/layout/LinedList"/>
    <dgm:cxn modelId="{4FF0A663-B702-3949-B029-5510769629E2}" type="presOf" srcId="{62149CA7-186F-41F3-B9F2-E929454F6E45}" destId="{306541F8-182F-5542-BEF6-9116FE78F78E}" srcOrd="0" destOrd="0" presId="urn:microsoft.com/office/officeart/2008/layout/LinedList"/>
    <dgm:cxn modelId="{DD80BA7E-D9F8-7C41-B769-6BAAE28A1F28}" type="presOf" srcId="{15116C78-C29D-4FEF-BF5B-5DC4C999D03B}" destId="{70647CAD-6FD0-364C-8185-E67038A0A437}" srcOrd="0" destOrd="0" presId="urn:microsoft.com/office/officeart/2008/layout/LinedList"/>
    <dgm:cxn modelId="{866FAB87-6518-4FF8-BE42-EE614ED94286}" srcId="{62149CA7-186F-41F3-B9F2-E929454F6E45}" destId="{79C69C0D-1DD7-4599-9600-E182B52A2FC2}" srcOrd="1" destOrd="0" parTransId="{2517CD2D-784B-46E2-ADCA-0F42D875AF28}" sibTransId="{ABB65376-150F-487A-9CED-F727A4121867}"/>
    <dgm:cxn modelId="{626DCE88-D44C-5D49-8E9F-27E0E4EFE977}" type="presOf" srcId="{C85F2CB3-6C6E-469D-AC90-A63765C9C71A}" destId="{F108FC34-E02C-774B-9262-5DE17CBCBE3B}" srcOrd="0" destOrd="0" presId="urn:microsoft.com/office/officeart/2008/layout/LinedList"/>
    <dgm:cxn modelId="{A109E9A0-BE3E-9740-9A31-D433BC499215}" type="presOf" srcId="{8C6C3E7E-FDAC-4237-A953-14D69DA97D63}" destId="{CA247D23-39F1-B642-98B3-33B5A97C770A}" srcOrd="0" destOrd="0" presId="urn:microsoft.com/office/officeart/2008/layout/LinedList"/>
    <dgm:cxn modelId="{75AB7CAC-AF2F-4293-9C14-4706FAE6584D}" srcId="{8BECA2CA-8862-47EF-A6EB-69DE8AA54873}" destId="{15116C78-C29D-4FEF-BF5B-5DC4C999D03B}" srcOrd="0" destOrd="0" parTransId="{B0391C37-9D50-4363-8284-D41B4B0C4F05}" sibTransId="{AEA0D3D1-F1DA-438D-B4BD-51C7865E1177}"/>
    <dgm:cxn modelId="{B5F7BDBB-3D13-1846-A1AF-E3811C0333D2}" type="presOf" srcId="{B8B93BE6-3011-4410-BE7D-E171C7BE3A22}" destId="{1522C6A8-CC34-CF41-8E72-7C1D5C0956C5}" srcOrd="0" destOrd="0" presId="urn:microsoft.com/office/officeart/2008/layout/LinedList"/>
    <dgm:cxn modelId="{32810CC8-8A1A-4FB4-95F6-E2CFF202B6DE}" srcId="{8BECA2CA-8862-47EF-A6EB-69DE8AA54873}" destId="{62149CA7-186F-41F3-B9F2-E929454F6E45}" srcOrd="1" destOrd="0" parTransId="{2EF58E6D-8BCD-4705-AD32-6221EF9FB342}" sibTransId="{E350DFCD-7BDD-4C3C-9E24-D15504842D3D}"/>
    <dgm:cxn modelId="{904F46CD-5BBE-4AB4-BBE0-252B2ED1337F}" srcId="{62149CA7-186F-41F3-B9F2-E929454F6E45}" destId="{38AF1E59-A191-4931-A142-0067BBC82811}" srcOrd="3" destOrd="0" parTransId="{CD0CFF9E-692D-4D54-BE6F-55DD28A99005}" sibTransId="{27EF4128-219F-4AF4-ACA6-CCC392CB0003}"/>
    <dgm:cxn modelId="{37EE10FA-E619-4547-88B8-152B34910036}" srcId="{15116C78-C29D-4FEF-BF5B-5DC4C999D03B}" destId="{B8B93BE6-3011-4410-BE7D-E171C7BE3A22}" srcOrd="0" destOrd="0" parTransId="{63D0F7AA-71B3-462D-A611-CB4F1BC4218F}" sibTransId="{33DBEACE-6E6B-4C13-9A69-7B5912C8F103}"/>
    <dgm:cxn modelId="{B89C9147-5D82-894B-B89B-B697F8994DB8}" type="presParOf" srcId="{1CF21DDA-B7E0-DE4A-AAEB-7CB658612351}" destId="{EE67EC8F-BA25-604F-AA3A-FBA6874977F3}" srcOrd="0" destOrd="0" presId="urn:microsoft.com/office/officeart/2008/layout/LinedList"/>
    <dgm:cxn modelId="{3FF8310C-EBF3-1E48-BBC1-17768FB5C6A9}" type="presParOf" srcId="{1CF21DDA-B7E0-DE4A-AAEB-7CB658612351}" destId="{680C76F4-1680-5C40-8EF6-1738C47A1E02}" srcOrd="1" destOrd="0" presId="urn:microsoft.com/office/officeart/2008/layout/LinedList"/>
    <dgm:cxn modelId="{663D92EE-EDDA-B047-9552-7F0AE0141E26}" type="presParOf" srcId="{680C76F4-1680-5C40-8EF6-1738C47A1E02}" destId="{70647CAD-6FD0-364C-8185-E67038A0A437}" srcOrd="0" destOrd="0" presId="urn:microsoft.com/office/officeart/2008/layout/LinedList"/>
    <dgm:cxn modelId="{EAF665C6-E1E7-4B40-8FA7-35D17CB15548}" type="presParOf" srcId="{680C76F4-1680-5C40-8EF6-1738C47A1E02}" destId="{97A7A57A-E091-C649-8571-3556CBE59643}" srcOrd="1" destOrd="0" presId="urn:microsoft.com/office/officeart/2008/layout/LinedList"/>
    <dgm:cxn modelId="{80BE3A1B-2800-9E4D-BB62-24F30AE60293}" type="presParOf" srcId="{97A7A57A-E091-C649-8571-3556CBE59643}" destId="{E9F4B211-8F76-DB4A-84E3-626B42F43D54}" srcOrd="0" destOrd="0" presId="urn:microsoft.com/office/officeart/2008/layout/LinedList"/>
    <dgm:cxn modelId="{663BEA8E-73D2-B44E-A3FE-5C6C2C923F89}" type="presParOf" srcId="{97A7A57A-E091-C649-8571-3556CBE59643}" destId="{4FB3C840-EA9E-864F-9574-A227E9AD7F09}" srcOrd="1" destOrd="0" presId="urn:microsoft.com/office/officeart/2008/layout/LinedList"/>
    <dgm:cxn modelId="{A75BA610-C7B4-8A45-9CE0-EC58D63E7348}" type="presParOf" srcId="{4FB3C840-EA9E-864F-9574-A227E9AD7F09}" destId="{B42F7AD7-84F7-A34F-8EA7-7AEEAE8ECB22}" srcOrd="0" destOrd="0" presId="urn:microsoft.com/office/officeart/2008/layout/LinedList"/>
    <dgm:cxn modelId="{D2D135BC-C83B-7A44-ABF0-FDA27CCD9689}" type="presParOf" srcId="{4FB3C840-EA9E-864F-9574-A227E9AD7F09}" destId="{1522C6A8-CC34-CF41-8E72-7C1D5C0956C5}" srcOrd="1" destOrd="0" presId="urn:microsoft.com/office/officeart/2008/layout/LinedList"/>
    <dgm:cxn modelId="{3970BCFF-3E2B-6B49-82C6-7FBD320D5389}" type="presParOf" srcId="{4FB3C840-EA9E-864F-9574-A227E9AD7F09}" destId="{2764E7AD-BFEE-2542-968D-0F41AD4934F6}" srcOrd="2" destOrd="0" presId="urn:microsoft.com/office/officeart/2008/layout/LinedList"/>
    <dgm:cxn modelId="{250FA674-B3BC-4F41-B86C-6F70E716B298}" type="presParOf" srcId="{97A7A57A-E091-C649-8571-3556CBE59643}" destId="{ADA465F6-05BA-0C4B-BAC4-B7BDFDD2AEEA}" srcOrd="2" destOrd="0" presId="urn:microsoft.com/office/officeart/2008/layout/LinedList"/>
    <dgm:cxn modelId="{C2D42CA1-AA69-6B4B-B123-423AD54DC01B}" type="presParOf" srcId="{97A7A57A-E091-C649-8571-3556CBE59643}" destId="{0F3F972F-F5A1-2445-857E-D85F494E02DB}" srcOrd="3" destOrd="0" presId="urn:microsoft.com/office/officeart/2008/layout/LinedList"/>
    <dgm:cxn modelId="{B371ECA4-EA4F-BC4E-A69E-7BDE77C40CD4}" type="presParOf" srcId="{97A7A57A-E091-C649-8571-3556CBE59643}" destId="{A2130876-553B-BE4D-B0AD-516213A4582C}" srcOrd="4" destOrd="0" presId="urn:microsoft.com/office/officeart/2008/layout/LinedList"/>
    <dgm:cxn modelId="{FD17061E-E291-6849-B09E-6BE3E33C9F0A}" type="presParOf" srcId="{A2130876-553B-BE4D-B0AD-516213A4582C}" destId="{71935F0A-D7A7-F04F-AE08-914BA61062F0}" srcOrd="0" destOrd="0" presId="urn:microsoft.com/office/officeart/2008/layout/LinedList"/>
    <dgm:cxn modelId="{ECA58C02-D4D5-E747-AF6F-1E73C5524D4D}" type="presParOf" srcId="{A2130876-553B-BE4D-B0AD-516213A4582C}" destId="{F108FC34-E02C-774B-9262-5DE17CBCBE3B}" srcOrd="1" destOrd="0" presId="urn:microsoft.com/office/officeart/2008/layout/LinedList"/>
    <dgm:cxn modelId="{04FF22AE-D44D-8844-BA63-9E7287EF06DB}" type="presParOf" srcId="{A2130876-553B-BE4D-B0AD-516213A4582C}" destId="{A9DFC399-B290-094F-9C8F-A2ED81B525E8}" srcOrd="2" destOrd="0" presId="urn:microsoft.com/office/officeart/2008/layout/LinedList"/>
    <dgm:cxn modelId="{CA5DEB19-6C2E-6647-94C8-F57957A6D9D1}" type="presParOf" srcId="{97A7A57A-E091-C649-8571-3556CBE59643}" destId="{29E96EDD-74BA-5E4A-ADAF-117D16195361}" srcOrd="5" destOrd="0" presId="urn:microsoft.com/office/officeart/2008/layout/LinedList"/>
    <dgm:cxn modelId="{4254050D-B869-D94B-873F-20CCBC4D8E4B}" type="presParOf" srcId="{97A7A57A-E091-C649-8571-3556CBE59643}" destId="{DFBB0E93-9BBF-BC46-9F38-59BA418D1D31}" srcOrd="6" destOrd="0" presId="urn:microsoft.com/office/officeart/2008/layout/LinedList"/>
    <dgm:cxn modelId="{140EBBBB-6CFF-AC44-B4EF-E7A91AADA4BE}" type="presParOf" srcId="{97A7A57A-E091-C649-8571-3556CBE59643}" destId="{4D3AA39F-2E90-BF43-BD15-DA6A22B8C789}" srcOrd="7" destOrd="0" presId="urn:microsoft.com/office/officeart/2008/layout/LinedList"/>
    <dgm:cxn modelId="{3A837CA2-D25F-3440-B479-A99B1B9D4807}" type="presParOf" srcId="{4D3AA39F-2E90-BF43-BD15-DA6A22B8C789}" destId="{D5199F26-A1AE-4444-A212-57BE158FA569}" srcOrd="0" destOrd="0" presId="urn:microsoft.com/office/officeart/2008/layout/LinedList"/>
    <dgm:cxn modelId="{7611BC57-8E89-8447-84A2-C8E3AA388327}" type="presParOf" srcId="{4D3AA39F-2E90-BF43-BD15-DA6A22B8C789}" destId="{CA247D23-39F1-B642-98B3-33B5A97C770A}" srcOrd="1" destOrd="0" presId="urn:microsoft.com/office/officeart/2008/layout/LinedList"/>
    <dgm:cxn modelId="{BE7A3503-E2A3-6340-A5AC-E878C436C3AD}" type="presParOf" srcId="{4D3AA39F-2E90-BF43-BD15-DA6A22B8C789}" destId="{2F2C9E84-8677-7E4B-919D-28B35B70D90B}" srcOrd="2" destOrd="0" presId="urn:microsoft.com/office/officeart/2008/layout/LinedList"/>
    <dgm:cxn modelId="{ACE0EC96-4F18-3F45-A8BF-D432A3E51EE9}" type="presParOf" srcId="{97A7A57A-E091-C649-8571-3556CBE59643}" destId="{F24951C8-6EB0-3046-B638-19442569E526}" srcOrd="8" destOrd="0" presId="urn:microsoft.com/office/officeart/2008/layout/LinedList"/>
    <dgm:cxn modelId="{AEC23F9D-0668-F144-9EA6-783E5AB8E202}" type="presParOf" srcId="{97A7A57A-E091-C649-8571-3556CBE59643}" destId="{2A69A854-08C6-E544-B0C5-FAC7E92AE8C0}" srcOrd="9" destOrd="0" presId="urn:microsoft.com/office/officeart/2008/layout/LinedList"/>
    <dgm:cxn modelId="{6FB3CDEE-9466-3244-BD71-F8FA7BC345EA}" type="presParOf" srcId="{1CF21DDA-B7E0-DE4A-AAEB-7CB658612351}" destId="{6DA1B6BF-3269-2B49-A454-B84DE15ED8AB}" srcOrd="2" destOrd="0" presId="urn:microsoft.com/office/officeart/2008/layout/LinedList"/>
    <dgm:cxn modelId="{021BF7C0-1626-D349-AD9A-456465E0D28A}" type="presParOf" srcId="{1CF21DDA-B7E0-DE4A-AAEB-7CB658612351}" destId="{3545433A-473C-3B46-88C4-377F4FA4EB49}" srcOrd="3" destOrd="0" presId="urn:microsoft.com/office/officeart/2008/layout/LinedList"/>
    <dgm:cxn modelId="{13D6ADFA-24C9-2749-A271-0ACEA628A8F4}" type="presParOf" srcId="{3545433A-473C-3B46-88C4-377F4FA4EB49}" destId="{306541F8-182F-5542-BEF6-9116FE78F78E}" srcOrd="0" destOrd="0" presId="urn:microsoft.com/office/officeart/2008/layout/LinedList"/>
    <dgm:cxn modelId="{718F63C3-AE93-B841-AB3E-B2CC6CE183AA}" type="presParOf" srcId="{3545433A-473C-3B46-88C4-377F4FA4EB49}" destId="{80F363F5-FA41-8D44-AD54-385488C745EF}" srcOrd="1" destOrd="0" presId="urn:microsoft.com/office/officeart/2008/layout/LinedList"/>
    <dgm:cxn modelId="{7013CC31-275E-7548-B1F9-5B6A3C3AA45B}" type="presParOf" srcId="{80F363F5-FA41-8D44-AD54-385488C745EF}" destId="{7ADE061C-75BC-6245-B133-8344B037A192}" srcOrd="0" destOrd="0" presId="urn:microsoft.com/office/officeart/2008/layout/LinedList"/>
    <dgm:cxn modelId="{96BDB775-04E3-4B45-B9B0-41249B0A52A7}" type="presParOf" srcId="{80F363F5-FA41-8D44-AD54-385488C745EF}" destId="{764CF24B-9DD2-614C-A59F-58BA8D9E8D13}" srcOrd="1" destOrd="0" presId="urn:microsoft.com/office/officeart/2008/layout/LinedList"/>
    <dgm:cxn modelId="{2DD2A78F-8490-314B-8B86-2B7929B00B91}" type="presParOf" srcId="{764CF24B-9DD2-614C-A59F-58BA8D9E8D13}" destId="{A48619BE-AB93-AA42-ACF8-6CF6DEE2A6B3}" srcOrd="0" destOrd="0" presId="urn:microsoft.com/office/officeart/2008/layout/LinedList"/>
    <dgm:cxn modelId="{766763BB-BB9A-2945-9E56-39CC8BC9DE35}" type="presParOf" srcId="{764CF24B-9DD2-614C-A59F-58BA8D9E8D13}" destId="{A51D725C-53B0-D34D-B324-C37ECDD7F858}" srcOrd="1" destOrd="0" presId="urn:microsoft.com/office/officeart/2008/layout/LinedList"/>
    <dgm:cxn modelId="{15CBE8A5-024A-DE41-A538-A6F678D392D0}" type="presParOf" srcId="{764CF24B-9DD2-614C-A59F-58BA8D9E8D13}" destId="{8E631079-7918-9745-8CD9-061F6352CADB}" srcOrd="2" destOrd="0" presId="urn:microsoft.com/office/officeart/2008/layout/LinedList"/>
    <dgm:cxn modelId="{503C7340-4C89-184B-90BE-611F6BD72675}" type="presParOf" srcId="{80F363F5-FA41-8D44-AD54-385488C745EF}" destId="{EB9E186F-1B4F-A541-8D35-982344066458}" srcOrd="2" destOrd="0" presId="urn:microsoft.com/office/officeart/2008/layout/LinedList"/>
    <dgm:cxn modelId="{5F5B77B7-2B6C-254A-B92D-7E28CC63E1BA}" type="presParOf" srcId="{80F363F5-FA41-8D44-AD54-385488C745EF}" destId="{5C1E226D-B247-F541-880E-E84178D17C5A}" srcOrd="3" destOrd="0" presId="urn:microsoft.com/office/officeart/2008/layout/LinedList"/>
    <dgm:cxn modelId="{F3F0A6CB-F088-C74E-BA50-277924B24BD7}" type="presParOf" srcId="{80F363F5-FA41-8D44-AD54-385488C745EF}" destId="{AD4D8F0D-528D-DB4D-9259-249E23810B8A}" srcOrd="4" destOrd="0" presId="urn:microsoft.com/office/officeart/2008/layout/LinedList"/>
    <dgm:cxn modelId="{0CA809D3-954D-DF4E-BA79-EFF52535EEAC}" type="presParOf" srcId="{AD4D8F0D-528D-DB4D-9259-249E23810B8A}" destId="{4BEBB3F2-F907-6849-91A7-61F1B7E2F0F4}" srcOrd="0" destOrd="0" presId="urn:microsoft.com/office/officeart/2008/layout/LinedList"/>
    <dgm:cxn modelId="{32E0280E-24E1-594A-8F6C-CF74C9508C09}" type="presParOf" srcId="{AD4D8F0D-528D-DB4D-9259-249E23810B8A}" destId="{11080420-A4AD-064B-8AB2-FDE7DC6EAB92}" srcOrd="1" destOrd="0" presId="urn:microsoft.com/office/officeart/2008/layout/LinedList"/>
    <dgm:cxn modelId="{7372205D-C456-004E-B874-0687C0081EEB}" type="presParOf" srcId="{AD4D8F0D-528D-DB4D-9259-249E23810B8A}" destId="{266B6A45-B231-5B47-AE74-81A7235647D8}" srcOrd="2" destOrd="0" presId="urn:microsoft.com/office/officeart/2008/layout/LinedList"/>
    <dgm:cxn modelId="{567AF669-2F37-B241-ABAA-8ABCD40690E8}" type="presParOf" srcId="{80F363F5-FA41-8D44-AD54-385488C745EF}" destId="{79B66BEC-B116-BB47-8CEA-5D0BD74A8C16}" srcOrd="5" destOrd="0" presId="urn:microsoft.com/office/officeart/2008/layout/LinedList"/>
    <dgm:cxn modelId="{307B694B-8F30-B648-8F70-584C290955EE}" type="presParOf" srcId="{80F363F5-FA41-8D44-AD54-385488C745EF}" destId="{7540250E-23AC-9940-AECC-80ACB50E537F}" srcOrd="6" destOrd="0" presId="urn:microsoft.com/office/officeart/2008/layout/LinedList"/>
    <dgm:cxn modelId="{403D1A74-2943-254E-BBB2-6D80E035B419}" type="presParOf" srcId="{80F363F5-FA41-8D44-AD54-385488C745EF}" destId="{C2F276BA-8325-C046-875A-2E65C80863F5}" srcOrd="7" destOrd="0" presId="urn:microsoft.com/office/officeart/2008/layout/LinedList"/>
    <dgm:cxn modelId="{F88ECF87-DF4A-AF4B-8A64-EEFDC13665F6}" type="presParOf" srcId="{C2F276BA-8325-C046-875A-2E65C80863F5}" destId="{5C7B0DAB-DF60-4C4E-AEFE-9DF23B7F0C08}" srcOrd="0" destOrd="0" presId="urn:microsoft.com/office/officeart/2008/layout/LinedList"/>
    <dgm:cxn modelId="{53103C29-AE9E-D844-845A-AE82EE0D9607}" type="presParOf" srcId="{C2F276BA-8325-C046-875A-2E65C80863F5}" destId="{7738D71B-E5C1-A643-8AD1-DDFBE0737A7C}" srcOrd="1" destOrd="0" presId="urn:microsoft.com/office/officeart/2008/layout/LinedList"/>
    <dgm:cxn modelId="{90D0A66D-2D2F-584A-866B-9FF937BE6274}" type="presParOf" srcId="{C2F276BA-8325-C046-875A-2E65C80863F5}" destId="{03FAAEAF-9E4C-7B4D-8120-3C3928D18360}" srcOrd="2" destOrd="0" presId="urn:microsoft.com/office/officeart/2008/layout/LinedList"/>
    <dgm:cxn modelId="{0542A97C-8969-CE45-A03B-1ED90E6EF40E}" type="presParOf" srcId="{80F363F5-FA41-8D44-AD54-385488C745EF}" destId="{1A007B1A-7042-6949-B6F2-E4FD67931963}" srcOrd="8" destOrd="0" presId="urn:microsoft.com/office/officeart/2008/layout/LinedList"/>
    <dgm:cxn modelId="{EE3C43A1-92EB-9C47-A456-408E60E3B6D7}" type="presParOf" srcId="{80F363F5-FA41-8D44-AD54-385488C745EF}" destId="{706D0D2E-158D-0A40-8DF1-52AF54C77020}" srcOrd="9" destOrd="0" presId="urn:microsoft.com/office/officeart/2008/layout/LinedList"/>
    <dgm:cxn modelId="{16FA9AA1-BB67-2D49-9506-4F305094FFDD}" type="presParOf" srcId="{80F363F5-FA41-8D44-AD54-385488C745EF}" destId="{2083532B-C949-1F41-9787-B3C14376C923}" srcOrd="10" destOrd="0" presId="urn:microsoft.com/office/officeart/2008/layout/LinedList"/>
    <dgm:cxn modelId="{2EE99412-9E55-EB4A-93F6-D4C94D94CADA}" type="presParOf" srcId="{2083532B-C949-1F41-9787-B3C14376C923}" destId="{D3A906E8-2ABF-364E-A73E-3F85EBF3C615}" srcOrd="0" destOrd="0" presId="urn:microsoft.com/office/officeart/2008/layout/LinedList"/>
    <dgm:cxn modelId="{32BA712C-98C4-B741-8D36-FA338BE59223}" type="presParOf" srcId="{2083532B-C949-1F41-9787-B3C14376C923}" destId="{FCC1BF3A-3E0A-2843-AD44-4A9C46D85978}" srcOrd="1" destOrd="0" presId="urn:microsoft.com/office/officeart/2008/layout/LinedList"/>
    <dgm:cxn modelId="{1995014E-FED0-714A-A674-F8EC792C3506}" type="presParOf" srcId="{2083532B-C949-1F41-9787-B3C14376C923}" destId="{CE375056-B613-D047-BD26-247AB5AEE65B}" srcOrd="2" destOrd="0" presId="urn:microsoft.com/office/officeart/2008/layout/LinedList"/>
    <dgm:cxn modelId="{5FAD0D44-C7DE-E74A-95F2-FE5BB2E22979}" type="presParOf" srcId="{80F363F5-FA41-8D44-AD54-385488C745EF}" destId="{85D89B12-4FFF-2643-BCA5-2F5400040BE5}" srcOrd="11" destOrd="0" presId="urn:microsoft.com/office/officeart/2008/layout/LinedList"/>
    <dgm:cxn modelId="{DEBB5CD5-6840-4C41-B7D6-5FB0A19913C9}" type="presParOf" srcId="{80F363F5-FA41-8D44-AD54-385488C745EF}" destId="{207198C1-6BB5-D846-A5CE-477CFFEF3B34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E48BC-C85D-D84D-B927-58F90B37AB5C}">
      <dsp:nvSpPr>
        <dsp:cNvPr id="0" name=""/>
        <dsp:cNvSpPr/>
      </dsp:nvSpPr>
      <dsp:spPr>
        <a:xfrm>
          <a:off x="1994591" y="864788"/>
          <a:ext cx="428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7294" y="908213"/>
        <a:ext cx="22947" cy="4589"/>
      </dsp:txXfrm>
    </dsp:sp>
    <dsp:sp modelId="{AB8CA87C-8701-364B-8F37-02AF6C98A034}">
      <dsp:nvSpPr>
        <dsp:cNvPr id="0" name=""/>
        <dsp:cNvSpPr/>
      </dsp:nvSpPr>
      <dsp:spPr>
        <a:xfrm>
          <a:off x="934" y="311871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Capture click coordinates relative to hole container</a:t>
          </a:r>
          <a:endParaRPr lang="en-US" sz="1800" kern="1200"/>
        </a:p>
      </dsp:txBody>
      <dsp:txXfrm>
        <a:off x="934" y="311871"/>
        <a:ext cx="1995456" cy="1197273"/>
      </dsp:txXfrm>
    </dsp:sp>
    <dsp:sp modelId="{2F4218BC-903D-3945-B898-CE81AF96F271}">
      <dsp:nvSpPr>
        <dsp:cNvPr id="0" name=""/>
        <dsp:cNvSpPr/>
      </dsp:nvSpPr>
      <dsp:spPr>
        <a:xfrm>
          <a:off x="998662" y="1507345"/>
          <a:ext cx="2454411" cy="428354"/>
        </a:xfrm>
        <a:custGeom>
          <a:avLst/>
          <a:gdLst/>
          <a:ahLst/>
          <a:cxnLst/>
          <a:rect l="0" t="0" r="0" b="0"/>
          <a:pathLst>
            <a:path>
              <a:moveTo>
                <a:pt x="2454411" y="0"/>
              </a:moveTo>
              <a:lnTo>
                <a:pt x="2454411" y="231277"/>
              </a:lnTo>
              <a:lnTo>
                <a:pt x="0" y="231277"/>
              </a:lnTo>
              <a:lnTo>
                <a:pt x="0" y="42835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3444" y="1719227"/>
        <a:ext cx="124847" cy="4589"/>
      </dsp:txXfrm>
    </dsp:sp>
    <dsp:sp modelId="{04D360DD-8F79-7440-AC25-FFAD43BB5ADD}">
      <dsp:nvSpPr>
        <dsp:cNvPr id="0" name=""/>
        <dsp:cNvSpPr/>
      </dsp:nvSpPr>
      <dsp:spPr>
        <a:xfrm>
          <a:off x="2455345" y="311871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Determine the zone that was clicked</a:t>
          </a:r>
          <a:endParaRPr lang="en-US" sz="1800" kern="1200"/>
        </a:p>
      </dsp:txBody>
      <dsp:txXfrm>
        <a:off x="2455345" y="311871"/>
        <a:ext cx="1995456" cy="1197273"/>
      </dsp:txXfrm>
    </dsp:sp>
    <dsp:sp modelId="{B703E50D-B9B0-8843-9A48-2F9150114CAE}">
      <dsp:nvSpPr>
        <dsp:cNvPr id="0" name=""/>
        <dsp:cNvSpPr/>
      </dsp:nvSpPr>
      <dsp:spPr>
        <a:xfrm>
          <a:off x="1994591" y="2521017"/>
          <a:ext cx="428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7294" y="2564442"/>
        <a:ext cx="22947" cy="4589"/>
      </dsp:txXfrm>
    </dsp:sp>
    <dsp:sp modelId="{3D913F7F-8DF7-6C43-84E4-8464F953DFDB}">
      <dsp:nvSpPr>
        <dsp:cNvPr id="0" name=""/>
        <dsp:cNvSpPr/>
      </dsp:nvSpPr>
      <dsp:spPr>
        <a:xfrm>
          <a:off x="934" y="1968100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Create a shot object with zone information</a:t>
          </a:r>
          <a:endParaRPr lang="en-US" sz="1800" kern="1200"/>
        </a:p>
      </dsp:txBody>
      <dsp:txXfrm>
        <a:off x="934" y="1968100"/>
        <a:ext cx="1995456" cy="1197273"/>
      </dsp:txXfrm>
    </dsp:sp>
    <dsp:sp modelId="{E7BD4C20-55A3-9147-9DE1-68DAAD768621}">
      <dsp:nvSpPr>
        <dsp:cNvPr id="0" name=""/>
        <dsp:cNvSpPr/>
      </dsp:nvSpPr>
      <dsp:spPr>
        <a:xfrm>
          <a:off x="998662" y="3163573"/>
          <a:ext cx="2454411" cy="428354"/>
        </a:xfrm>
        <a:custGeom>
          <a:avLst/>
          <a:gdLst/>
          <a:ahLst/>
          <a:cxnLst/>
          <a:rect l="0" t="0" r="0" b="0"/>
          <a:pathLst>
            <a:path>
              <a:moveTo>
                <a:pt x="2454411" y="0"/>
              </a:moveTo>
              <a:lnTo>
                <a:pt x="2454411" y="231277"/>
              </a:lnTo>
              <a:lnTo>
                <a:pt x="0" y="231277"/>
              </a:lnTo>
              <a:lnTo>
                <a:pt x="0" y="42835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3444" y="3375456"/>
        <a:ext cx="124847" cy="4589"/>
      </dsp:txXfrm>
    </dsp:sp>
    <dsp:sp modelId="{2C61CFB7-2B73-8749-B98C-236A618C1F8E}">
      <dsp:nvSpPr>
        <dsp:cNvPr id="0" name=""/>
        <dsp:cNvSpPr/>
      </dsp:nvSpPr>
      <dsp:spPr>
        <a:xfrm>
          <a:off x="2455345" y="1968100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Add the shot marker to the SVG image</a:t>
          </a:r>
          <a:endParaRPr lang="en-US" sz="1800" kern="1200"/>
        </a:p>
      </dsp:txBody>
      <dsp:txXfrm>
        <a:off x="2455345" y="1968100"/>
        <a:ext cx="1995456" cy="1197273"/>
      </dsp:txXfrm>
    </dsp:sp>
    <dsp:sp modelId="{F801B611-DFED-0645-8E7F-22B6ED6C2B53}">
      <dsp:nvSpPr>
        <dsp:cNvPr id="0" name=""/>
        <dsp:cNvSpPr/>
      </dsp:nvSpPr>
      <dsp:spPr>
        <a:xfrm>
          <a:off x="1994591" y="4177245"/>
          <a:ext cx="428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7294" y="4220670"/>
        <a:ext cx="22947" cy="4589"/>
      </dsp:txXfrm>
    </dsp:sp>
    <dsp:sp modelId="{AD73E143-B2FD-C749-BFB6-2C2C1D8EAE0A}">
      <dsp:nvSpPr>
        <dsp:cNvPr id="0" name=""/>
        <dsp:cNvSpPr/>
      </dsp:nvSpPr>
      <dsp:spPr>
        <a:xfrm>
          <a:off x="934" y="3624328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Update the shot counter and score totals</a:t>
          </a:r>
          <a:endParaRPr lang="en-US" sz="1800" kern="1200"/>
        </a:p>
      </dsp:txBody>
      <dsp:txXfrm>
        <a:off x="934" y="3624328"/>
        <a:ext cx="1995456" cy="1197273"/>
      </dsp:txXfrm>
    </dsp:sp>
    <dsp:sp modelId="{4818AAAB-271B-FD47-A02A-2A79AE54F2DC}">
      <dsp:nvSpPr>
        <dsp:cNvPr id="0" name=""/>
        <dsp:cNvSpPr/>
      </dsp:nvSpPr>
      <dsp:spPr>
        <a:xfrm>
          <a:off x="2455345" y="3624328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Store the shot data in the client’s local storage</a:t>
          </a:r>
          <a:endParaRPr lang="en-US" sz="1800" kern="1200"/>
        </a:p>
      </dsp:txBody>
      <dsp:txXfrm>
        <a:off x="2455345" y="3624328"/>
        <a:ext cx="1995456" cy="1197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7EC8F-BA25-604F-AA3A-FBA6874977F3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647CAD-6FD0-364C-8185-E67038A0A437}">
      <dsp:nvSpPr>
        <dsp:cNvPr id="0" name=""/>
        <dsp:cNvSpPr/>
      </dsp:nvSpPr>
      <dsp:spPr>
        <a:xfrm>
          <a:off x="0" y="0"/>
          <a:ext cx="1121410" cy="246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Short-Term Development </a:t>
          </a:r>
          <a:endParaRPr lang="en-US" sz="1400" kern="1200"/>
        </a:p>
      </dsp:txBody>
      <dsp:txXfrm>
        <a:off x="0" y="0"/>
        <a:ext cx="1121410" cy="2463799"/>
      </dsp:txXfrm>
    </dsp:sp>
    <dsp:sp modelId="{1522C6A8-CC34-CF41-8E72-7C1D5C0956C5}">
      <dsp:nvSpPr>
        <dsp:cNvPr id="0" name=""/>
        <dsp:cNvSpPr/>
      </dsp:nvSpPr>
      <dsp:spPr>
        <a:xfrm>
          <a:off x="1205515" y="38496"/>
          <a:ext cx="4401534" cy="76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Complete ‘Should Have’ Requirements</a:t>
          </a:r>
          <a:endParaRPr lang="en-US" sz="2200" kern="1200"/>
        </a:p>
      </dsp:txBody>
      <dsp:txXfrm>
        <a:off x="1205515" y="38496"/>
        <a:ext cx="4401534" cy="769937"/>
      </dsp:txXfrm>
    </dsp:sp>
    <dsp:sp modelId="{ADA465F6-05BA-0C4B-BAC4-B7BDFDD2AEEA}">
      <dsp:nvSpPr>
        <dsp:cNvPr id="0" name=""/>
        <dsp:cNvSpPr/>
      </dsp:nvSpPr>
      <dsp:spPr>
        <a:xfrm>
          <a:off x="1121410" y="808434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108FC34-E02C-774B-9262-5DE17CBCBE3B}">
      <dsp:nvSpPr>
        <dsp:cNvPr id="0" name=""/>
        <dsp:cNvSpPr/>
      </dsp:nvSpPr>
      <dsp:spPr>
        <a:xfrm>
          <a:off x="1205515" y="846931"/>
          <a:ext cx="4401534" cy="76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Enhance Data Validation</a:t>
          </a:r>
          <a:endParaRPr lang="en-US" sz="2200" kern="1200"/>
        </a:p>
      </dsp:txBody>
      <dsp:txXfrm>
        <a:off x="1205515" y="846931"/>
        <a:ext cx="4401534" cy="769937"/>
      </dsp:txXfrm>
    </dsp:sp>
    <dsp:sp modelId="{29E96EDD-74BA-5E4A-ADAF-117D16195361}">
      <dsp:nvSpPr>
        <dsp:cNvPr id="0" name=""/>
        <dsp:cNvSpPr/>
      </dsp:nvSpPr>
      <dsp:spPr>
        <a:xfrm>
          <a:off x="1121410" y="1616868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247D23-39F1-B642-98B3-33B5A97C770A}">
      <dsp:nvSpPr>
        <dsp:cNvPr id="0" name=""/>
        <dsp:cNvSpPr/>
      </dsp:nvSpPr>
      <dsp:spPr>
        <a:xfrm>
          <a:off x="1205515" y="1655365"/>
          <a:ext cx="4401534" cy="76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Conduct Extended User Testing</a:t>
          </a:r>
          <a:endParaRPr lang="en-US" sz="2200" kern="1200"/>
        </a:p>
      </dsp:txBody>
      <dsp:txXfrm>
        <a:off x="1205515" y="1655365"/>
        <a:ext cx="4401534" cy="769937"/>
      </dsp:txXfrm>
    </dsp:sp>
    <dsp:sp modelId="{F24951C8-6EB0-3046-B638-19442569E526}">
      <dsp:nvSpPr>
        <dsp:cNvPr id="0" name=""/>
        <dsp:cNvSpPr/>
      </dsp:nvSpPr>
      <dsp:spPr>
        <a:xfrm>
          <a:off x="1121410" y="2425303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A1B6BF-3269-2B49-A454-B84DE15ED8AB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3240090"/>
                <a:satOff val="451"/>
                <a:lumOff val="39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6541F8-182F-5542-BEF6-9116FE78F78E}">
      <dsp:nvSpPr>
        <dsp:cNvPr id="0" name=""/>
        <dsp:cNvSpPr/>
      </dsp:nvSpPr>
      <dsp:spPr>
        <a:xfrm>
          <a:off x="0" y="2463799"/>
          <a:ext cx="1121410" cy="246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Long-Term Development Vision</a:t>
          </a:r>
          <a:endParaRPr lang="en-US" sz="1400" kern="1200"/>
        </a:p>
      </dsp:txBody>
      <dsp:txXfrm>
        <a:off x="0" y="2463799"/>
        <a:ext cx="1121410" cy="2463799"/>
      </dsp:txXfrm>
    </dsp:sp>
    <dsp:sp modelId="{A51D725C-53B0-D34D-B324-C37ECDD7F858}">
      <dsp:nvSpPr>
        <dsp:cNvPr id="0" name=""/>
        <dsp:cNvSpPr/>
      </dsp:nvSpPr>
      <dsp:spPr>
        <a:xfrm>
          <a:off x="1205515" y="2492762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Mobile Application Development</a:t>
          </a:r>
          <a:endParaRPr lang="en-US" sz="2200" kern="1200"/>
        </a:p>
      </dsp:txBody>
      <dsp:txXfrm>
        <a:off x="1205515" y="2492762"/>
        <a:ext cx="4401534" cy="579257"/>
      </dsp:txXfrm>
    </dsp:sp>
    <dsp:sp modelId="{EB9E186F-1B4F-A541-8D35-982344066458}">
      <dsp:nvSpPr>
        <dsp:cNvPr id="0" name=""/>
        <dsp:cNvSpPr/>
      </dsp:nvSpPr>
      <dsp:spPr>
        <a:xfrm>
          <a:off x="1121410" y="3072020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1080420-A4AD-064B-8AB2-FDE7DC6EAB92}">
      <dsp:nvSpPr>
        <dsp:cNvPr id="0" name=""/>
        <dsp:cNvSpPr/>
      </dsp:nvSpPr>
      <dsp:spPr>
        <a:xfrm>
          <a:off x="1205515" y="3100983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Integration Capabilities</a:t>
          </a:r>
          <a:endParaRPr lang="en-US" sz="2200" kern="1200"/>
        </a:p>
      </dsp:txBody>
      <dsp:txXfrm>
        <a:off x="1205515" y="3100983"/>
        <a:ext cx="4401534" cy="579257"/>
      </dsp:txXfrm>
    </dsp:sp>
    <dsp:sp modelId="{79B66BEC-B116-BB47-8CEA-5D0BD74A8C16}">
      <dsp:nvSpPr>
        <dsp:cNvPr id="0" name=""/>
        <dsp:cNvSpPr/>
      </dsp:nvSpPr>
      <dsp:spPr>
        <a:xfrm>
          <a:off x="1121410" y="3680241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38D71B-E5C1-A643-8AD1-DDFBE0737A7C}">
      <dsp:nvSpPr>
        <dsp:cNvPr id="0" name=""/>
        <dsp:cNvSpPr/>
      </dsp:nvSpPr>
      <dsp:spPr>
        <a:xfrm>
          <a:off x="1205515" y="3709203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Expanded Analytics</a:t>
          </a:r>
          <a:endParaRPr lang="en-US" sz="2200" kern="1200"/>
        </a:p>
      </dsp:txBody>
      <dsp:txXfrm>
        <a:off x="1205515" y="3709203"/>
        <a:ext cx="4401534" cy="579257"/>
      </dsp:txXfrm>
    </dsp:sp>
    <dsp:sp modelId="{1A007B1A-7042-6949-B6F2-E4FD67931963}">
      <dsp:nvSpPr>
        <dsp:cNvPr id="0" name=""/>
        <dsp:cNvSpPr/>
      </dsp:nvSpPr>
      <dsp:spPr>
        <a:xfrm>
          <a:off x="1121410" y="4288461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C1BF3A-3E0A-2843-AD44-4A9C46D85978}">
      <dsp:nvSpPr>
        <dsp:cNvPr id="0" name=""/>
        <dsp:cNvSpPr/>
      </dsp:nvSpPr>
      <dsp:spPr>
        <a:xfrm>
          <a:off x="1205515" y="4317424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Multi Course Expansion</a:t>
          </a:r>
          <a:endParaRPr lang="en-US" sz="2200" kern="1200"/>
        </a:p>
      </dsp:txBody>
      <dsp:txXfrm>
        <a:off x="1205515" y="4317424"/>
        <a:ext cx="4401534" cy="579257"/>
      </dsp:txXfrm>
    </dsp:sp>
    <dsp:sp modelId="{85D89B12-4FFF-2643-BCA5-2F5400040BE5}">
      <dsp:nvSpPr>
        <dsp:cNvPr id="0" name=""/>
        <dsp:cNvSpPr/>
      </dsp:nvSpPr>
      <dsp:spPr>
        <a:xfrm>
          <a:off x="1121410" y="4896682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4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6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9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7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0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31-A657-3451-5DEC-E33A702FE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15883"/>
            <a:ext cx="8991600" cy="1645920"/>
          </a:xfrm>
        </p:spPr>
        <p:txBody>
          <a:bodyPr>
            <a:normAutofit/>
          </a:bodyPr>
          <a:lstStyle/>
          <a:p>
            <a:r>
              <a:rPr lang="en-US" sz="5400" dirty="0"/>
              <a:t>The golf blueprint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27A4C-BE37-5E74-75E0-F7A2C2CF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428999"/>
            <a:ext cx="6801612" cy="2313117"/>
          </a:xfrm>
        </p:spPr>
        <p:txBody>
          <a:bodyPr>
            <a:normAutofit fontScale="62500" lnSpcReduction="20000"/>
          </a:bodyPr>
          <a:lstStyle/>
          <a:p>
            <a:r>
              <a:rPr lang="en-US" sz="5900" dirty="0"/>
              <a:t>Software Development Project</a:t>
            </a:r>
          </a:p>
          <a:p>
            <a:r>
              <a:rPr lang="en-US" sz="5900" dirty="0"/>
              <a:t>UFCFFF-30-3</a:t>
            </a:r>
          </a:p>
          <a:p>
            <a:r>
              <a:rPr lang="en-US" sz="5900" dirty="0"/>
              <a:t>University of the West of England</a:t>
            </a:r>
          </a:p>
          <a:p>
            <a:r>
              <a:rPr lang="en-US" sz="5900" dirty="0"/>
              <a:t>19011230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112C3092-F44C-188B-52A2-5C8906F1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3" y="1528894"/>
            <a:ext cx="4010527" cy="52425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7B992D-2EE5-431A-908A-7E7D956F2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8C3E-D220-420F-13F0-AF07C2BB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048" y="152087"/>
            <a:ext cx="6553531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rgbClr val="262626"/>
                </a:solidFill>
              </a:rPr>
              <a:t>User interface design</a:t>
            </a:r>
          </a:p>
        </p:txBody>
      </p:sp>
      <p:pic>
        <p:nvPicPr>
          <p:cNvPr id="5" name="Content Placeholder 4" descr="A white and green squares with black text&#10;&#10;AI-generated content may be incorrect.">
            <a:extLst>
              <a:ext uri="{FF2B5EF4-FFF2-40B4-BE49-F238E27FC236}">
                <a16:creationId xmlns:a16="http://schemas.microsoft.com/office/drawing/2014/main" id="{877699E4-717D-7404-6BE2-E3435521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" y="86585"/>
            <a:ext cx="5197642" cy="131972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9BB4967-B32C-1F39-EF08-D886C73D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048" y="1528894"/>
            <a:ext cx="6553531" cy="48558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u="sng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u="sng" dirty="0" err="1">
                <a:solidFill>
                  <a:srgbClr val="FFFFFF"/>
                </a:solidFill>
              </a:rPr>
              <a:t>Colour</a:t>
            </a:r>
            <a:r>
              <a:rPr lang="en-US" sz="2000" u="sng" dirty="0">
                <a:solidFill>
                  <a:srgbClr val="FFFFFF"/>
                </a:solidFill>
              </a:rPr>
              <a:t> Palette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- Professional aesthetics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- Familiar golf-related </a:t>
            </a:r>
            <a:r>
              <a:rPr lang="en-US" dirty="0" err="1">
                <a:solidFill>
                  <a:srgbClr val="FFFFFF"/>
                </a:solidFill>
              </a:rPr>
              <a:t>colours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000" u="sng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u="sng" dirty="0">
                <a:solidFill>
                  <a:srgbClr val="FFFFFF"/>
                </a:solidFill>
              </a:rPr>
              <a:t>Wireframes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Created for all website pages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Provided a blueprint for the website before creation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Allowed focus on usability and looks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Implementation through CSS followed wireframes closely</a:t>
            </a:r>
          </a:p>
        </p:txBody>
      </p:sp>
    </p:spTree>
    <p:extLst>
      <p:ext uri="{BB962C8B-B14F-4D97-AF65-F5344CB8AC3E}">
        <p14:creationId xmlns:p14="http://schemas.microsoft.com/office/powerpoint/2010/main" val="325457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416F-2426-2D54-40FC-50326D0D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27" y="268043"/>
            <a:ext cx="7150125" cy="103136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SVG Image creation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68C6E-4A56-45B1-8571-29971926A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55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olf course with a hole in the middle&#10;&#10;AI-generated content may be incorrect.">
            <a:extLst>
              <a:ext uri="{FF2B5EF4-FFF2-40B4-BE49-F238E27FC236}">
                <a16:creationId xmlns:a16="http://schemas.microsoft.com/office/drawing/2014/main" id="{63F3AF74-B91F-8B60-74CF-37E912CF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47" y="155748"/>
            <a:ext cx="2541895" cy="5744397"/>
          </a:xfrm>
          <a:prstGeom prst="rect">
            <a:avLst/>
          </a:prstGeom>
        </p:spPr>
      </p:pic>
      <p:pic>
        <p:nvPicPr>
          <p:cNvPr id="5" name="Content Placeholder 4" descr="A aerial view of a golf course&#10;&#10;AI-generated content may be incorrect.">
            <a:extLst>
              <a:ext uri="{FF2B5EF4-FFF2-40B4-BE49-F238E27FC236}">
                <a16:creationId xmlns:a16="http://schemas.microsoft.com/office/drawing/2014/main" id="{35683A16-CB40-78D6-77EA-FC65F9E74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155" y="155748"/>
            <a:ext cx="2269036" cy="5744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DEC56-74B2-26AE-0B91-C72066605AC6}"/>
              </a:ext>
            </a:extLst>
          </p:cNvPr>
          <p:cNvSpPr txBox="1"/>
          <p:nvPr/>
        </p:nvSpPr>
        <p:spPr>
          <a:xfrm>
            <a:off x="208547" y="5900145"/>
            <a:ext cx="188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Google Earth Satellite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48795-9098-62B7-2A7F-6AFE8186F85C}"/>
              </a:ext>
            </a:extLst>
          </p:cNvPr>
          <p:cNvSpPr txBox="1"/>
          <p:nvPr/>
        </p:nvSpPr>
        <p:spPr>
          <a:xfrm>
            <a:off x="2340077" y="5900145"/>
            <a:ext cx="188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SVG Recreation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2AF89-5E57-05F5-1660-B6B568C91070}"/>
              </a:ext>
            </a:extLst>
          </p:cNvPr>
          <p:cNvSpPr txBox="1"/>
          <p:nvPr/>
        </p:nvSpPr>
        <p:spPr>
          <a:xfrm>
            <a:off x="4881973" y="1440911"/>
            <a:ext cx="7101479" cy="445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Focus on accurate recreation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Captured satellite imagery for all holes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Inkscape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Traced over each hole using shapes</a:t>
            </a:r>
          </a:p>
          <a:p>
            <a:pPr algn="ctr"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Zones drawn on top of each hole 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Holes and Zones hand-drawn for specific detail of each hole</a:t>
            </a:r>
          </a:p>
        </p:txBody>
      </p:sp>
    </p:spTree>
    <p:extLst>
      <p:ext uri="{BB962C8B-B14F-4D97-AF65-F5344CB8AC3E}">
        <p14:creationId xmlns:p14="http://schemas.microsoft.com/office/powerpoint/2010/main" val="14024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3543-39BA-FCE9-ED8B-E86A3198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4882"/>
            <a:ext cx="7729728" cy="1188720"/>
          </a:xfrm>
        </p:spPr>
        <p:txBody>
          <a:bodyPr>
            <a:normAutofit/>
          </a:bodyPr>
          <a:lstStyle/>
          <a:p>
            <a:r>
              <a:rPr lang="en-GB" sz="4400" dirty="0"/>
              <a:t>Key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7226-592C-6233-45A4-607B6D226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1" y="1861966"/>
            <a:ext cx="10651958" cy="4185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Two core algorithms drive the functionality of The Golf Blueprint</a:t>
            </a:r>
          </a:p>
          <a:p>
            <a:pPr marL="0" indent="0" algn="ctr">
              <a:buNone/>
            </a:pPr>
            <a:endParaRPr lang="en-GB" sz="2800" dirty="0"/>
          </a:p>
          <a:p>
            <a:pPr marL="514350" indent="-514350" algn="ctr">
              <a:buFont typeface="+mj-lt"/>
              <a:buAutoNum type="arabicPeriod"/>
            </a:pPr>
            <a:r>
              <a:rPr lang="en-GB" sz="2800" dirty="0"/>
              <a:t>Shot Tracking – Captures the user entry of golf shot data – enables for storage into the database</a:t>
            </a:r>
          </a:p>
          <a:p>
            <a:pPr marL="514350" indent="-514350" algn="ctr">
              <a:buFont typeface="+mj-lt"/>
              <a:buAutoNum type="arabicPeriod"/>
            </a:pPr>
            <a:endParaRPr lang="en-GB" sz="2800" dirty="0"/>
          </a:p>
          <a:p>
            <a:pPr marL="514350" indent="-514350" algn="ctr">
              <a:buFont typeface="+mj-lt"/>
              <a:buAutoNum type="arabicPeriod"/>
            </a:pPr>
            <a:r>
              <a:rPr lang="en-GB" sz="2800" dirty="0"/>
              <a:t>Heatmap Visualisation – Fetches golf shot data from the database – transforming it into meaningful course management insights</a:t>
            </a:r>
          </a:p>
        </p:txBody>
      </p:sp>
    </p:spTree>
    <p:extLst>
      <p:ext uri="{BB962C8B-B14F-4D97-AF65-F5344CB8AC3E}">
        <p14:creationId xmlns:p14="http://schemas.microsoft.com/office/powerpoint/2010/main" val="295804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143E-E9C0-75C1-3358-F07B01B3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20" y="114461"/>
            <a:ext cx="4451737" cy="1188720"/>
          </a:xfrm>
        </p:spPr>
        <p:txBody>
          <a:bodyPr>
            <a:normAutofit/>
          </a:bodyPr>
          <a:lstStyle/>
          <a:p>
            <a:r>
              <a:rPr lang="en-GB" sz="3600" dirty="0"/>
              <a:t>Shot tracking</a:t>
            </a:r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DB2635E-3ECE-4159-155F-C3A6303C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942387" cy="6191400"/>
          </a:xfr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2C3A751-F20C-CE77-073C-7BB100A6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90" y="0"/>
            <a:ext cx="3681610" cy="6191400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0C3A39C-EFFF-B395-6960-27B48F9154D9}"/>
              </a:ext>
            </a:extLst>
          </p:cNvPr>
          <p:cNvGraphicFramePr/>
          <p:nvPr/>
        </p:nvGraphicFramePr>
        <p:xfrm>
          <a:off x="4000519" y="1427747"/>
          <a:ext cx="4451737" cy="5133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571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5D6-37AC-717D-5143-3A254FBD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132" y="96520"/>
            <a:ext cx="7187577" cy="1188720"/>
          </a:xfrm>
        </p:spPr>
        <p:txBody>
          <a:bodyPr>
            <a:normAutofit/>
          </a:bodyPr>
          <a:lstStyle/>
          <a:p>
            <a:r>
              <a:rPr lang="en-GB" sz="4000" dirty="0"/>
              <a:t>Heatmap visualisation</a:t>
            </a:r>
          </a:p>
        </p:txBody>
      </p:sp>
      <p:pic>
        <p:nvPicPr>
          <p:cNvPr id="9" name="Content Placeholder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79540C0-0D69-C8D8-7D44-2D046B21F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98540" cy="6654800"/>
          </a:xfr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7F50F00-AC85-5B59-E379-47C443475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120" y="4023092"/>
            <a:ext cx="4005880" cy="250230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279E2E-D794-6300-CD9F-6BF1317A0122}"/>
              </a:ext>
            </a:extLst>
          </p:cNvPr>
          <p:cNvSpPr txBox="1">
            <a:spLocks/>
          </p:cNvSpPr>
          <p:nvPr/>
        </p:nvSpPr>
        <p:spPr>
          <a:xfrm>
            <a:off x="4598540" y="1521325"/>
            <a:ext cx="7533054" cy="2501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/>
              <a:t>1.  Fetch zone performance data from the API</a:t>
            </a:r>
          </a:p>
          <a:p>
            <a:pPr marL="0" indent="0" algn="ctr">
              <a:buNone/>
            </a:pPr>
            <a:r>
              <a:rPr lang="en-GB" sz="2800" dirty="0"/>
              <a:t>2. Calculate performance metrics for each zone</a:t>
            </a:r>
          </a:p>
          <a:p>
            <a:pPr marL="0" indent="0" algn="ctr">
              <a:buNone/>
            </a:pPr>
            <a:r>
              <a:rPr lang="en-GB" sz="2800" dirty="0"/>
              <a:t>3.  Apply appropriate colour coding based on performance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3C887C-4DD5-5A78-D55B-3878488259CF}"/>
              </a:ext>
            </a:extLst>
          </p:cNvPr>
          <p:cNvSpPr txBox="1">
            <a:spLocks/>
          </p:cNvSpPr>
          <p:nvPr/>
        </p:nvSpPr>
        <p:spPr>
          <a:xfrm>
            <a:off x="4598540" y="3675246"/>
            <a:ext cx="3586413" cy="332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/>
              <a:t>4.  Adjust colour opacity depending on magnitude of difference</a:t>
            </a:r>
          </a:p>
          <a:p>
            <a:pPr marL="0" indent="0" algn="ctr">
              <a:buNone/>
            </a:pPr>
            <a:r>
              <a:rPr lang="en-GB" sz="2800" dirty="0"/>
              <a:t>5.  Apply styles to the zone elements</a:t>
            </a:r>
          </a:p>
        </p:txBody>
      </p:sp>
    </p:spTree>
    <p:extLst>
      <p:ext uri="{BB962C8B-B14F-4D97-AF65-F5344CB8AC3E}">
        <p14:creationId xmlns:p14="http://schemas.microsoft.com/office/powerpoint/2010/main" val="221308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A694C2-50DA-401D-9E8A-3621EBF0C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6F244-683B-6F2D-4763-067D5CB8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Video demonstration</a:t>
            </a:r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5018A156-880B-4945-2FD7-BFB422580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5FEE-9DD8-15A3-C800-4EE005B3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9626"/>
            <a:ext cx="7729728" cy="1188720"/>
          </a:xfrm>
        </p:spPr>
        <p:txBody>
          <a:bodyPr>
            <a:normAutofit/>
          </a:bodyPr>
          <a:lstStyle/>
          <a:p>
            <a:r>
              <a:rPr lang="en-GB" sz="4400" dirty="0"/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2728-6F23-6F21-3904-56218A76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3644"/>
            <a:ext cx="7729728" cy="4914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u="sng" dirty="0"/>
              <a:t>31 Test Cases developed across 4 components: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User Authentication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Profile Access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Hole/Shot Analysis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Round Recording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/>
              <a:t>100% of ‘Must Have’ requirements have been met</a:t>
            </a:r>
          </a:p>
          <a:p>
            <a:pPr marL="0" indent="0" algn="ctr">
              <a:buNone/>
            </a:pPr>
            <a:r>
              <a:rPr lang="en-GB" sz="2800" dirty="0"/>
              <a:t>74% of overall requirements have been met</a:t>
            </a:r>
          </a:p>
          <a:p>
            <a:pPr marL="342900" indent="-342900" algn="ctr">
              <a:buFont typeface="+mj-lt"/>
              <a:buAutoNum type="arabicPeriod"/>
            </a:pPr>
            <a:endParaRPr lang="en-GB" sz="3200" dirty="0"/>
          </a:p>
          <a:p>
            <a:pPr marL="342900" indent="-342900" algn="ctr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191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BE789D-66E0-4C5C-8DDC-CF4D7BF21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092F8-98E3-4599-A7BF-1B658CF1D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385D-1394-204E-75A8-125A095D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solidFill>
            <a:schemeClr val="tx2">
              <a:lumMod val="60000"/>
              <a:lumOff val="40000"/>
              <a:alpha val="15000"/>
            </a:schemeClr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FDA871-8E62-6EEF-50A4-DC1FCDE81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47306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55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D856-7188-127A-3BE0-A1E06B6D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216776"/>
            <a:ext cx="5925310" cy="1174991"/>
          </a:xfrm>
        </p:spPr>
        <p:txBody>
          <a:bodyPr>
            <a:normAutofit/>
          </a:bodyPr>
          <a:lstStyle/>
          <a:p>
            <a:r>
              <a:rPr lang="en-GB" sz="4000" dirty="0"/>
              <a:t>conclusion</a:t>
            </a:r>
          </a:p>
        </p:txBody>
      </p:sp>
      <p:pic>
        <p:nvPicPr>
          <p:cNvPr id="5" name="Content Placeholder 4" descr="A black gavel on a white background&#10;&#10;AI-generated content may be incorrect.">
            <a:extLst>
              <a:ext uri="{FF2B5EF4-FFF2-40B4-BE49-F238E27FC236}">
                <a16:creationId xmlns:a16="http://schemas.microsoft.com/office/drawing/2014/main" id="{10AB71CF-D5D1-D9F5-4C7E-1CF2D5127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60" r="1197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FD9AD-CA67-DA4C-3638-267DFE4C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495" y="1658557"/>
            <a:ext cx="7034371" cy="45051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Overall, the project has been a success</a:t>
            </a:r>
          </a:p>
          <a:p>
            <a:pPr algn="ctr"/>
            <a:r>
              <a:rPr lang="en-US" sz="2400" dirty="0"/>
              <a:t>Demonstrates how software can be used to provide insight into improving a golfer’s performance </a:t>
            </a:r>
          </a:p>
          <a:p>
            <a:pPr algn="ctr"/>
            <a:r>
              <a:rPr lang="en-US" sz="2400" dirty="0"/>
              <a:t>Successfully followed a software development life cycle</a:t>
            </a:r>
          </a:p>
          <a:p>
            <a:pPr algn="ctr"/>
            <a:r>
              <a:rPr lang="en-US" sz="2400" dirty="0"/>
              <a:t>Utilised an Agile Methodology</a:t>
            </a:r>
          </a:p>
          <a:p>
            <a:pPr algn="ctr"/>
            <a:r>
              <a:rPr lang="en-US" sz="2400" dirty="0"/>
              <a:t>Created Functional and Non-Functional Requirements based on research findings</a:t>
            </a:r>
          </a:p>
          <a:p>
            <a:pPr algn="ctr"/>
            <a:r>
              <a:rPr lang="en-US" sz="2400" dirty="0"/>
              <a:t>Designed and Implemented the Software to meet these core requirements</a:t>
            </a:r>
          </a:p>
          <a:p>
            <a:pPr algn="ctr"/>
            <a:r>
              <a:rPr lang="en-US" sz="2400" dirty="0"/>
              <a:t>Effectively tested the system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4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BC2-19B1-A05A-085E-CA247808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5" name="Content Placeholder 4" descr="A person holding a golf club&#10;&#10;AI-generated content may be incorrect.">
            <a:extLst>
              <a:ext uri="{FF2B5EF4-FFF2-40B4-BE49-F238E27FC236}">
                <a16:creationId xmlns:a16="http://schemas.microsoft.com/office/drawing/2014/main" id="{8CF1C12E-5FC1-ED66-8302-2B6923D0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70" r="867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6C1EE8-9CA5-B344-A99E-877F9D5FE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454711"/>
            <a:ext cx="5925310" cy="37136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What is The Golf Blueprint aiming to solve?</a:t>
            </a:r>
          </a:p>
          <a:p>
            <a:pPr algn="ctr"/>
            <a:r>
              <a:rPr lang="en-US" dirty="0"/>
              <a:t>Course Management is extremely important, but often overlooked by golfers</a:t>
            </a:r>
          </a:p>
          <a:p>
            <a:pPr algn="ctr"/>
            <a:r>
              <a:rPr lang="en-US" dirty="0"/>
              <a:t>80% of surveyed amateur golfers report having ‘Average’ or worse course management skills</a:t>
            </a:r>
          </a:p>
          <a:p>
            <a:pPr algn="ctr"/>
            <a:r>
              <a:rPr lang="en-US" dirty="0"/>
              <a:t>Amateur golfers lack detailed resources to help them improve their course management</a:t>
            </a:r>
          </a:p>
          <a:p>
            <a:pPr algn="ctr"/>
            <a:r>
              <a:rPr lang="en-US" dirty="0"/>
              <a:t>The Golf Blueprint aims to solve this problem through visually represented data-driven analytics – specific to The Kendleshire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8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C616-D4A3-721B-2C72-A8E2305A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17" y="389919"/>
            <a:ext cx="4418259" cy="114427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Project aims and 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461405-9D9E-A53C-905F-6B076326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28" y="1912272"/>
            <a:ext cx="4381448" cy="42870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Create detailed top-down recreations of each hole at The Kendleshire</a:t>
            </a:r>
          </a:p>
          <a:p>
            <a:pPr algn="ctr"/>
            <a:r>
              <a:rPr lang="en-US" dirty="0"/>
              <a:t>Design and Implement a simple system to collect and </a:t>
            </a:r>
            <a:r>
              <a:rPr lang="en-GB" dirty="0"/>
              <a:t>analyse</a:t>
            </a:r>
            <a:r>
              <a:rPr lang="en-US" dirty="0"/>
              <a:t> golf shot data</a:t>
            </a:r>
          </a:p>
          <a:p>
            <a:pPr algn="ctr"/>
            <a:r>
              <a:rPr lang="en-US" dirty="0"/>
              <a:t>Create a secure database to store collected golf shot data and user account information</a:t>
            </a:r>
          </a:p>
          <a:p>
            <a:pPr algn="ctr"/>
            <a:r>
              <a:rPr lang="en-US" dirty="0"/>
              <a:t>Design an intuitive and good-looking website, to be the main point of interaction with the users</a:t>
            </a:r>
          </a:p>
          <a:p>
            <a:pPr algn="ctr"/>
            <a:r>
              <a:rPr lang="en-US" dirty="0"/>
              <a:t>Ensure that the system satisfies the needs of the users, by conducting comprehensive system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19AF0-6F05-57EC-889B-AE064B6A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7" r="18806" b="-1"/>
          <a:stretch/>
        </p:blipFill>
        <p:spPr>
          <a:xfrm>
            <a:off x="5160936" y="10"/>
            <a:ext cx="703106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5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684F-9861-8AF0-6679-1FD8CAA5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540" y="374561"/>
            <a:ext cx="6829162" cy="1128776"/>
          </a:xfrm>
        </p:spPr>
        <p:txBody>
          <a:bodyPr>
            <a:normAutofit/>
          </a:bodyPr>
          <a:lstStyle/>
          <a:p>
            <a:r>
              <a:rPr lang="en-US" sz="3200" dirty="0"/>
              <a:t>Research methodology</a:t>
            </a:r>
          </a:p>
        </p:txBody>
      </p:sp>
      <p:pic>
        <p:nvPicPr>
          <p:cNvPr id="5" name="Content Placeholder 4" descr="A black and white line drawing of a clipboard&#10;&#10;AI-generated content may be incorrect.">
            <a:extLst>
              <a:ext uri="{FF2B5EF4-FFF2-40B4-BE49-F238E27FC236}">
                <a16:creationId xmlns:a16="http://schemas.microsoft.com/office/drawing/2014/main" id="{2BD599CC-6B35-3ADC-2B50-432CC7C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47" r="16642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B9BEB0-4BF0-2D56-D090-DB06A7AA1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66" y="2173332"/>
            <a:ext cx="5925310" cy="45684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Primary Research conducted through a survey – with 86 respondents of Kendleshire members</a:t>
            </a:r>
          </a:p>
          <a:p>
            <a:pPr algn="ctr"/>
            <a:r>
              <a:rPr lang="en-US" dirty="0"/>
              <a:t>Try to gain an understanding of current course management knowledge, and interest levels in The Golf Blueprint</a:t>
            </a:r>
          </a:p>
          <a:p>
            <a:pPr algn="ctr"/>
            <a:r>
              <a:rPr lang="en-US" dirty="0"/>
              <a:t>Gain valuable insight into desired features and design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Secondary Research exploring existing golf analytic technology – understanding the difference between availability to amateurs compared to professionals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7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4E28-CA71-DD51-0943-DF692C89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2767"/>
            <a:ext cx="7729728" cy="1188720"/>
          </a:xfrm>
        </p:spPr>
        <p:txBody>
          <a:bodyPr>
            <a:normAutofit/>
          </a:bodyPr>
          <a:lstStyle/>
          <a:p>
            <a:r>
              <a:rPr lang="en-US" sz="4400" dirty="0"/>
              <a:t>Research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2DE5-60AE-E0D5-8DFA-7E3AB39B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26" y="1878007"/>
            <a:ext cx="5409528" cy="418182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/>
              <a:t>Primary Research</a:t>
            </a:r>
          </a:p>
          <a:p>
            <a:pPr algn="ctr"/>
            <a:r>
              <a:rPr lang="en-US" sz="2000" b="1" dirty="0"/>
              <a:t>80% </a:t>
            </a:r>
            <a:r>
              <a:rPr lang="en-US" sz="2000" dirty="0"/>
              <a:t>of respondents have ‘Average’ or worse understanding of course management</a:t>
            </a:r>
          </a:p>
          <a:p>
            <a:pPr algn="ctr"/>
            <a:r>
              <a:rPr lang="en-US" sz="2000" b="1" dirty="0"/>
              <a:t>85% </a:t>
            </a:r>
            <a:r>
              <a:rPr lang="en-US" sz="2000" dirty="0"/>
              <a:t>either ‘Very Interested’ or ‘Interested’ in the concept</a:t>
            </a:r>
          </a:p>
          <a:p>
            <a:pPr algn="ctr"/>
            <a:r>
              <a:rPr lang="en-US" sz="2000" b="1" dirty="0"/>
              <a:t>88% </a:t>
            </a:r>
            <a:r>
              <a:rPr lang="en-US" sz="2000" dirty="0"/>
              <a:t>would be willing to contribute data to the resource</a:t>
            </a:r>
          </a:p>
          <a:p>
            <a:pPr algn="ctr"/>
            <a:r>
              <a:rPr lang="en-US" sz="2000" dirty="0"/>
              <a:t>Respondents want the resource to be easy to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19F558-1DE8-CF9E-C03F-94D72C6E24D8}"/>
              </a:ext>
            </a:extLst>
          </p:cNvPr>
          <p:cNvSpPr txBox="1">
            <a:spLocks/>
          </p:cNvSpPr>
          <p:nvPr/>
        </p:nvSpPr>
        <p:spPr>
          <a:xfrm>
            <a:off x="6096000" y="1878006"/>
            <a:ext cx="5409528" cy="418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u="sng" dirty="0"/>
              <a:t>Secondary Research</a:t>
            </a:r>
          </a:p>
          <a:p>
            <a:pPr algn="ctr"/>
            <a:r>
              <a:rPr lang="en-US" sz="2000" dirty="0"/>
              <a:t>Data Analysis is an extremely important feature of the modern game of golf</a:t>
            </a:r>
          </a:p>
          <a:p>
            <a:pPr algn="ctr"/>
            <a:r>
              <a:rPr lang="en-US" sz="2000" dirty="0"/>
              <a:t>Professional golfers </a:t>
            </a:r>
            <a:r>
              <a:rPr lang="en-US" sz="2000" dirty="0" err="1"/>
              <a:t>utilise</a:t>
            </a:r>
            <a:r>
              <a:rPr lang="en-US" sz="2000" dirty="0"/>
              <a:t> data analysis to improve their game, amateur golfers lack such analysis</a:t>
            </a:r>
          </a:p>
          <a:p>
            <a:pPr algn="ctr"/>
            <a:r>
              <a:rPr lang="en-US" sz="2000" dirty="0"/>
              <a:t>Course Management is essential for success, with amateurs neglecting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172549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F5711D-F885-4D9C-A736-0CDADBD02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FD90-C56E-3F58-3389-7DE670DC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1" y="240224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rgbClr val="262626"/>
                </a:solidFill>
              </a:rPr>
              <a:t>User stories and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D8EEF-941A-0DE6-BCA1-45E70AF6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74" y="1622676"/>
            <a:ext cx="4882325" cy="4995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u="sng" dirty="0">
                <a:solidFill>
                  <a:srgbClr val="FFFFFF"/>
                </a:solidFill>
              </a:rPr>
              <a:t>User Stories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- 1 developed 8 detailed user stories capturing diverse perspectives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Important to understand the wishes of the users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Utilised when designing the core functionality of the system</a:t>
            </a:r>
          </a:p>
          <a:p>
            <a:pPr algn="ctr">
              <a:buFontTx/>
              <a:buChar char="-"/>
            </a:pPr>
            <a:endParaRPr lang="en-GB" dirty="0">
              <a:solidFill>
                <a:srgbClr val="FFFFFF"/>
              </a:solidFill>
            </a:endParaRPr>
          </a:p>
          <a:p>
            <a:pPr algn="ctr">
              <a:buFontTx/>
              <a:buChar char="-"/>
            </a:pPr>
            <a:r>
              <a:rPr lang="en-GB" u="sng" dirty="0">
                <a:solidFill>
                  <a:srgbClr val="FFFFFF"/>
                </a:solidFill>
              </a:rPr>
              <a:t>Use Cases</a:t>
            </a:r>
            <a:endParaRPr lang="en-GB" dirty="0">
              <a:solidFill>
                <a:srgbClr val="FFFFFF"/>
              </a:solidFill>
            </a:endParaRP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Derived from User Stories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Showcase how users interact with the system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Ensure requirements meet the real needs of the users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E115A-87CB-4627-9D20-1D9C4234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457A0-E55E-4B4F-A727-BD61C631B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golf course&#10;&#10;AI-generated content may be incorrect.">
            <a:extLst>
              <a:ext uri="{FF2B5EF4-FFF2-40B4-BE49-F238E27FC236}">
                <a16:creationId xmlns:a16="http://schemas.microsoft.com/office/drawing/2014/main" id="{CA5C0A6F-C423-3666-6F0F-B3702352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48" b="-3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174238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F112-63CD-2995-528D-92F19FBE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7" y="362390"/>
            <a:ext cx="4210916" cy="1188720"/>
          </a:xfrm>
        </p:spPr>
        <p:txBody>
          <a:bodyPr>
            <a:normAutofit/>
          </a:bodyPr>
          <a:lstStyle/>
          <a:p>
            <a:r>
              <a:rPr lang="en-GB" dirty="0"/>
              <a:t>Requirements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79462-C377-4545-808A-BE333D10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67055-73BA-466D-9A33-028775706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1BFEBE8-D302-41D9-C713-7A9EF89B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300202"/>
            <a:ext cx="6227064" cy="4265537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7DE04E-C111-74D4-D12C-EA8084CD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8" y="1797396"/>
            <a:ext cx="4210916" cy="41038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u="sng" dirty="0"/>
              <a:t>Created using the </a:t>
            </a:r>
            <a:r>
              <a:rPr lang="en-US" sz="2000" u="sng" dirty="0" err="1"/>
              <a:t>MoSCoW</a:t>
            </a:r>
            <a:r>
              <a:rPr lang="en-US" sz="2000" u="sng" dirty="0"/>
              <a:t> Method</a:t>
            </a:r>
          </a:p>
          <a:p>
            <a:pPr algn="ctr"/>
            <a:r>
              <a:rPr lang="en-US" dirty="0"/>
              <a:t>User Account Management</a:t>
            </a:r>
          </a:p>
          <a:p>
            <a:pPr algn="ctr"/>
            <a:r>
              <a:rPr lang="en-US" dirty="0"/>
              <a:t>Data Collection and Input</a:t>
            </a:r>
          </a:p>
          <a:p>
            <a:pPr algn="ctr"/>
            <a:r>
              <a:rPr lang="en-US" dirty="0"/>
              <a:t>Visualisation and Analytics</a:t>
            </a:r>
          </a:p>
          <a:p>
            <a:pPr algn="ctr"/>
            <a:r>
              <a:rPr lang="en-US" dirty="0"/>
              <a:t>Round History</a:t>
            </a:r>
          </a:p>
          <a:p>
            <a:pPr algn="ctr"/>
            <a:r>
              <a:rPr lang="en-US" dirty="0"/>
              <a:t>Administration</a:t>
            </a:r>
          </a:p>
          <a:p>
            <a:pPr algn="ctr"/>
            <a:r>
              <a:rPr lang="en-US" dirty="0"/>
              <a:t>Won’t Have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b="1" dirty="0"/>
              <a:t>Ensuring user’s needs are met while maintaining traceability to research findings</a:t>
            </a:r>
          </a:p>
        </p:txBody>
      </p:sp>
    </p:spTree>
    <p:extLst>
      <p:ext uri="{BB962C8B-B14F-4D97-AF65-F5344CB8AC3E}">
        <p14:creationId xmlns:p14="http://schemas.microsoft.com/office/powerpoint/2010/main" val="137741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9F50-09A4-F6B1-4EF0-E72E0BB0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254" y="191966"/>
            <a:ext cx="6633089" cy="1174991"/>
          </a:xfrm>
        </p:spPr>
        <p:txBody>
          <a:bodyPr>
            <a:noAutofit/>
          </a:bodyPr>
          <a:lstStyle/>
          <a:p>
            <a:r>
              <a:rPr lang="en-GB" sz="3600" dirty="0"/>
              <a:t>Software architecture</a:t>
            </a:r>
          </a:p>
        </p:txBody>
      </p:sp>
      <p:pic>
        <p:nvPicPr>
          <p:cNvPr id="5" name="Content Placeholder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0D1D3FD0-281C-2CAE-9D97-EC8F31B3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" r="204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F812FF-3EB4-6549-330E-84ECABAD0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253" y="1652518"/>
            <a:ext cx="6633089" cy="50135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Client-Server Architecture using </a:t>
            </a:r>
          </a:p>
          <a:p>
            <a:pPr marL="0" indent="0" algn="ctr">
              <a:buNone/>
            </a:pPr>
            <a:r>
              <a:rPr lang="en-US" sz="2400" b="1" dirty="0"/>
              <a:t>Model-View-Controller pattern</a:t>
            </a:r>
          </a:p>
          <a:p>
            <a:pPr marL="0" indent="0" algn="ctr">
              <a:buNone/>
            </a:pPr>
            <a:endParaRPr lang="en-US" sz="2400" b="1" dirty="0"/>
          </a:p>
          <a:p>
            <a:pPr algn="ctr"/>
            <a:r>
              <a:rPr lang="en-US" sz="2000" dirty="0"/>
              <a:t>Client-side application handles user interface and interactions</a:t>
            </a:r>
          </a:p>
          <a:p>
            <a:pPr algn="ctr"/>
            <a:r>
              <a:rPr lang="en-US" sz="2000" dirty="0"/>
              <a:t>Server-side API processes requests</a:t>
            </a:r>
          </a:p>
          <a:p>
            <a:pPr algn="ctr"/>
            <a:r>
              <a:rPr lang="en-US" sz="2000" dirty="0"/>
              <a:t>Persistent data stored through MySQL database</a:t>
            </a:r>
          </a:p>
        </p:txBody>
      </p:sp>
    </p:spTree>
    <p:extLst>
      <p:ext uri="{BB962C8B-B14F-4D97-AF65-F5344CB8AC3E}">
        <p14:creationId xmlns:p14="http://schemas.microsoft.com/office/powerpoint/2010/main" val="275544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F5711D-F885-4D9C-A736-0CDADBD02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75E92-A4F1-42FF-171A-033AFDC1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240631"/>
            <a:ext cx="5380074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262626"/>
                </a:solidFill>
              </a:rPr>
              <a:t>Database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9CE220-A999-A3DE-93C9-60F9FE8C9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749391"/>
            <a:ext cx="6072914" cy="4715204"/>
          </a:xfrm>
        </p:spPr>
        <p:txBody>
          <a:bodyPr>
            <a:normAutofit/>
          </a:bodyPr>
          <a:lstStyle/>
          <a:p>
            <a:pPr algn="ctr"/>
            <a:r>
              <a:rPr lang="en-US" sz="2100" b="1" u="sng" dirty="0">
                <a:solidFill>
                  <a:srgbClr val="FFFFFF"/>
                </a:solidFill>
              </a:rPr>
              <a:t>Designed to efficiently store and reproduce shot data as useful analytics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Users Table: Stores account information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Rounds Table: Each round of golf played by users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Holes Table: Each of the 18 different holes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</a:t>
            </a:r>
            <a:r>
              <a:rPr lang="en-US" b="1" dirty="0" err="1">
                <a:solidFill>
                  <a:srgbClr val="FFFFFF"/>
                </a:solidFill>
              </a:rPr>
              <a:t>RoundHoles</a:t>
            </a:r>
            <a:r>
              <a:rPr lang="en-US" b="1" dirty="0">
                <a:solidFill>
                  <a:srgbClr val="FFFFFF"/>
                </a:solidFill>
              </a:rPr>
              <a:t> Table: Join table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Shots Table: Detailed information about individual golf shots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Zones Table: Defines the areas of each hole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Courses Table: List of available courses</a:t>
            </a:r>
          </a:p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1E115A-87CB-4627-9D20-1D9C4234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457A0-E55E-4B4F-A727-BD61C631B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09AC6-4D75-8034-E2BC-7C4C7A1C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3" r="7423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24698101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1420</TotalTime>
  <Words>855</Words>
  <Application>Microsoft Macintosh PowerPoint</Application>
  <PresentationFormat>Widescreen</PresentationFormat>
  <Paragraphs>137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Parcel</vt:lpstr>
      <vt:lpstr>The golf blueprint</vt:lpstr>
      <vt:lpstr>Problem statement</vt:lpstr>
      <vt:lpstr>Project aims and objectives</vt:lpstr>
      <vt:lpstr>Research methodology</vt:lpstr>
      <vt:lpstr>Research findings</vt:lpstr>
      <vt:lpstr>User stories and use cases</vt:lpstr>
      <vt:lpstr>Requirements</vt:lpstr>
      <vt:lpstr>Software architecture</vt:lpstr>
      <vt:lpstr>Database design</vt:lpstr>
      <vt:lpstr>User interface design</vt:lpstr>
      <vt:lpstr>SVG Image creation</vt:lpstr>
      <vt:lpstr>Key algorithms</vt:lpstr>
      <vt:lpstr>Shot tracking</vt:lpstr>
      <vt:lpstr>Heatmap visualisation</vt:lpstr>
      <vt:lpstr>Video demonstration</vt:lpstr>
      <vt:lpstr>Testing and results</vt:lpstr>
      <vt:lpstr>Next steps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Sion Hayward (Student)</dc:creator>
  <cp:lastModifiedBy>Sion Hayward (Student)</cp:lastModifiedBy>
  <cp:revision>20</cp:revision>
  <dcterms:created xsi:type="dcterms:W3CDTF">2025-04-14T12:49:58Z</dcterms:created>
  <dcterms:modified xsi:type="dcterms:W3CDTF">2025-04-15T12:30:20Z</dcterms:modified>
</cp:coreProperties>
</file>